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9"/>
  </p:notesMasterIdLst>
  <p:sldIdLst>
    <p:sldId id="256" r:id="rId2"/>
    <p:sldId id="259" r:id="rId3"/>
    <p:sldId id="257" r:id="rId4"/>
    <p:sldId id="260" r:id="rId5"/>
    <p:sldId id="264" r:id="rId6"/>
    <p:sldId id="265" r:id="rId7"/>
    <p:sldId id="266" r:id="rId8"/>
    <p:sldId id="268" r:id="rId9"/>
    <p:sldId id="267" r:id="rId10"/>
    <p:sldId id="269" r:id="rId11"/>
    <p:sldId id="286" r:id="rId12"/>
    <p:sldId id="271" r:id="rId13"/>
    <p:sldId id="272" r:id="rId14"/>
    <p:sldId id="274" r:id="rId15"/>
    <p:sldId id="276" r:id="rId16"/>
    <p:sldId id="285" r:id="rId17"/>
    <p:sldId id="275" r:id="rId18"/>
    <p:sldId id="282" r:id="rId19"/>
    <p:sldId id="283" r:id="rId20"/>
    <p:sldId id="278" r:id="rId21"/>
    <p:sldId id="280" r:id="rId22"/>
    <p:sldId id="281" r:id="rId23"/>
    <p:sldId id="270" r:id="rId24"/>
    <p:sldId id="284" r:id="rId25"/>
    <p:sldId id="279" r:id="rId26"/>
    <p:sldId id="273" r:id="rId27"/>
    <p:sldId id="277" r:id="rId28"/>
  </p:sldIdLst>
  <p:sldSz cx="9144000" cy="5143500" type="screen16x9"/>
  <p:notesSz cx="6858000" cy="9144000"/>
  <p:embeddedFontLst>
    <p:embeddedFont>
      <p:font typeface="Albert Sans"/>
      <p:regular r:id="rId30"/>
      <p:bold r:id="rId31"/>
      <p:italic r:id="rId32"/>
      <p:boldItalic r:id="rId33"/>
    </p:embeddedFont>
    <p:embeddedFont>
      <p:font typeface="Bebas Neue" panose="020B0606020202050201" pitchFamily="34" charset="0"/>
      <p:regular r:id="rId34"/>
    </p:embeddedFont>
    <p:embeddedFont>
      <p:font typeface="Cambria Math" panose="02040503050406030204" pitchFamily="18" charset="0"/>
      <p:regular r:id="rId35"/>
    </p:embeddedFont>
    <p:embeddedFont>
      <p:font typeface="Libre Caslon Text"/>
      <p:regular r:id="rId36"/>
      <p:bold r:id="rId37"/>
      <p:italic r:id="rId38"/>
    </p:embeddedFont>
    <p:embeddedFont>
      <p:font typeface="Nunito Light" pitchFamily="2" charset="0"/>
      <p:regular r:id="rId39"/>
      <p: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F2C9D0-2ED7-4840-A64D-A56593A02582}">
  <a:tblStyle styleId="{D0F2C9D0-2ED7-4840-A64D-A56593A0258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70450F0-2E44-4C88-A004-12F9D107673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>
          <a:extLst>
            <a:ext uri="{FF2B5EF4-FFF2-40B4-BE49-F238E27FC236}">
              <a16:creationId xmlns:a16="http://schemas.microsoft.com/office/drawing/2014/main" id="{D289B956-A7AB-5706-E53B-DF239CA22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>
            <a:extLst>
              <a:ext uri="{FF2B5EF4-FFF2-40B4-BE49-F238E27FC236}">
                <a16:creationId xmlns:a16="http://schemas.microsoft.com/office/drawing/2014/main" id="{957771F9-61C7-D894-7F0E-32842758CA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>
            <a:extLst>
              <a:ext uri="{FF2B5EF4-FFF2-40B4-BE49-F238E27FC236}">
                <a16:creationId xmlns:a16="http://schemas.microsoft.com/office/drawing/2014/main" id="{7A30E456-8339-0F4F-D195-D6B7155E31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820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40619306c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40619306c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>
          <a:extLst>
            <a:ext uri="{FF2B5EF4-FFF2-40B4-BE49-F238E27FC236}">
              <a16:creationId xmlns:a16="http://schemas.microsoft.com/office/drawing/2014/main" id="{EC3ACA96-2BC0-CB2D-EAC9-FFA6B0ADEF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>
            <a:extLst>
              <a:ext uri="{FF2B5EF4-FFF2-40B4-BE49-F238E27FC236}">
                <a16:creationId xmlns:a16="http://schemas.microsoft.com/office/drawing/2014/main" id="{5C55D382-7BBF-28BC-D1BB-67BBB0E8E5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>
            <a:extLst>
              <a:ext uri="{FF2B5EF4-FFF2-40B4-BE49-F238E27FC236}">
                <a16:creationId xmlns:a16="http://schemas.microsoft.com/office/drawing/2014/main" id="{554C553A-7B7C-CDB9-6296-A0386B9B16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2808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>
          <a:extLst>
            <a:ext uri="{FF2B5EF4-FFF2-40B4-BE49-F238E27FC236}">
              <a16:creationId xmlns:a16="http://schemas.microsoft.com/office/drawing/2014/main" id="{419C108E-B1B5-E092-1C0C-6FE0EB5A4D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>
            <a:extLst>
              <a:ext uri="{FF2B5EF4-FFF2-40B4-BE49-F238E27FC236}">
                <a16:creationId xmlns:a16="http://schemas.microsoft.com/office/drawing/2014/main" id="{56C0EAAC-5878-1172-9AF5-75BF1CDE46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>
            <a:extLst>
              <a:ext uri="{FF2B5EF4-FFF2-40B4-BE49-F238E27FC236}">
                <a16:creationId xmlns:a16="http://schemas.microsoft.com/office/drawing/2014/main" id="{6191D74B-AA16-8FBE-6653-EC8EFB3E3D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569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>
          <a:extLst>
            <a:ext uri="{FF2B5EF4-FFF2-40B4-BE49-F238E27FC236}">
              <a16:creationId xmlns:a16="http://schemas.microsoft.com/office/drawing/2014/main" id="{16834F9B-01A9-69E2-B17A-AC5B0D013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>
            <a:extLst>
              <a:ext uri="{FF2B5EF4-FFF2-40B4-BE49-F238E27FC236}">
                <a16:creationId xmlns:a16="http://schemas.microsoft.com/office/drawing/2014/main" id="{3BE560EE-3411-07CD-ED6B-FF6012A8B0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>
            <a:extLst>
              <a:ext uri="{FF2B5EF4-FFF2-40B4-BE49-F238E27FC236}">
                <a16:creationId xmlns:a16="http://schemas.microsoft.com/office/drawing/2014/main" id="{3CD67493-9FEC-55EF-9A91-B2610140AD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78564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>
          <a:extLst>
            <a:ext uri="{FF2B5EF4-FFF2-40B4-BE49-F238E27FC236}">
              <a16:creationId xmlns:a16="http://schemas.microsoft.com/office/drawing/2014/main" id="{4D961065-28F4-B327-5E25-B9265F025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84d99d1a72_0_2:notes">
            <a:extLst>
              <a:ext uri="{FF2B5EF4-FFF2-40B4-BE49-F238E27FC236}">
                <a16:creationId xmlns:a16="http://schemas.microsoft.com/office/drawing/2014/main" id="{656A9EF7-5FF3-7DB2-55DA-392B18F50B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84d99d1a72_0_2:notes">
            <a:extLst>
              <a:ext uri="{FF2B5EF4-FFF2-40B4-BE49-F238E27FC236}">
                <a16:creationId xmlns:a16="http://schemas.microsoft.com/office/drawing/2014/main" id="{010DD3DD-A492-F4CC-FDFA-6DE4E4928F8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333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34800" y="1818338"/>
            <a:ext cx="6674400" cy="14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34800" y="3593225"/>
            <a:ext cx="6674400" cy="3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356700" y="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8796325" y="257190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" name="Google Shape;14;p2"/>
          <p:cNvGrpSpPr/>
          <p:nvPr/>
        </p:nvGrpSpPr>
        <p:grpSpPr>
          <a:xfrm>
            <a:off x="306600" y="2724300"/>
            <a:ext cx="100200" cy="289750"/>
            <a:chOff x="306600" y="2661250"/>
            <a:chExt cx="100200" cy="289750"/>
          </a:xfrm>
        </p:grpSpPr>
        <p:sp>
          <p:nvSpPr>
            <p:cNvPr id="15" name="Google Shape;15;p2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8746225" y="2128950"/>
            <a:ext cx="100200" cy="289750"/>
            <a:chOff x="306600" y="2661250"/>
            <a:chExt cx="100200" cy="289750"/>
          </a:xfrm>
        </p:grpSpPr>
        <p:sp>
          <p:nvSpPr>
            <p:cNvPr id="18" name="Google Shape;18;p2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25"/>
          <p:cNvCxnSpPr/>
          <p:nvPr/>
        </p:nvCxnSpPr>
        <p:spPr>
          <a:xfrm>
            <a:off x="6413500" y="269750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25"/>
          <p:cNvCxnSpPr/>
          <p:nvPr/>
        </p:nvCxnSpPr>
        <p:spPr>
          <a:xfrm>
            <a:off x="0" y="4875075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1" name="Google Shape;261;p25"/>
          <p:cNvGrpSpPr/>
          <p:nvPr/>
        </p:nvGrpSpPr>
        <p:grpSpPr>
          <a:xfrm rot="5400000">
            <a:off x="6066120" y="124880"/>
            <a:ext cx="100200" cy="289750"/>
            <a:chOff x="306600" y="2661250"/>
            <a:chExt cx="100200" cy="289750"/>
          </a:xfrm>
        </p:grpSpPr>
        <p:sp>
          <p:nvSpPr>
            <p:cNvPr id="262" name="Google Shape;262;p25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5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6" name="Google Shape;266;p26"/>
          <p:cNvCxnSpPr/>
          <p:nvPr/>
        </p:nvCxnSpPr>
        <p:spPr>
          <a:xfrm>
            <a:off x="8846425" y="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26"/>
          <p:cNvCxnSpPr/>
          <p:nvPr/>
        </p:nvCxnSpPr>
        <p:spPr>
          <a:xfrm>
            <a:off x="406800" y="257190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8" name="Google Shape;268;p26"/>
          <p:cNvGrpSpPr/>
          <p:nvPr/>
        </p:nvGrpSpPr>
        <p:grpSpPr>
          <a:xfrm flipH="1">
            <a:off x="356700" y="2135475"/>
            <a:ext cx="100200" cy="289750"/>
            <a:chOff x="306600" y="2661250"/>
            <a:chExt cx="100200" cy="289750"/>
          </a:xfrm>
        </p:grpSpPr>
        <p:sp>
          <p:nvSpPr>
            <p:cNvPr id="269" name="Google Shape;269;p26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 amt="90000"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86050" y="273450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886050" y="1567200"/>
            <a:ext cx="1235700" cy="1167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>
            <a:spLocks noGrp="1"/>
          </p:cNvSpPr>
          <p:nvPr>
            <p:ph type="pic" idx="3"/>
          </p:nvPr>
        </p:nvSpPr>
        <p:spPr>
          <a:xfrm>
            <a:off x="5488925" y="851500"/>
            <a:ext cx="2787000" cy="34446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sp>
      <p:cxnSp>
        <p:nvCxnSpPr>
          <p:cNvPr id="25" name="Google Shape;25;p3"/>
          <p:cNvCxnSpPr/>
          <p:nvPr/>
        </p:nvCxnSpPr>
        <p:spPr>
          <a:xfrm>
            <a:off x="0" y="4875075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" name="Google Shape;26;p3"/>
          <p:cNvGrpSpPr/>
          <p:nvPr/>
        </p:nvGrpSpPr>
        <p:grpSpPr>
          <a:xfrm rot="5400000">
            <a:off x="2977475" y="4730200"/>
            <a:ext cx="100200" cy="289750"/>
            <a:chOff x="306600" y="2661250"/>
            <a:chExt cx="100200" cy="289750"/>
          </a:xfrm>
        </p:grpSpPr>
        <p:sp>
          <p:nvSpPr>
            <p:cNvPr id="27" name="Google Shape;27;p3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9" name="Google Shape;29;p3"/>
          <p:cNvCxnSpPr/>
          <p:nvPr/>
        </p:nvCxnSpPr>
        <p:spPr>
          <a:xfrm rot="10800000">
            <a:off x="6413700" y="269738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" name="Google Shape;30;p3"/>
          <p:cNvGrpSpPr/>
          <p:nvPr/>
        </p:nvGrpSpPr>
        <p:grpSpPr>
          <a:xfrm rot="-5400000" flipH="1">
            <a:off x="6066325" y="124863"/>
            <a:ext cx="100200" cy="289750"/>
            <a:chOff x="306600" y="2661250"/>
            <a:chExt cx="100200" cy="289750"/>
          </a:xfrm>
        </p:grpSpPr>
        <p:sp>
          <p:nvSpPr>
            <p:cNvPr id="31" name="Google Shape;31;p3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139549"/>
            <a:ext cx="77040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cxnSp>
        <p:nvCxnSpPr>
          <p:cNvPr id="37" name="Google Shape;37;p4"/>
          <p:cNvCxnSpPr/>
          <p:nvPr/>
        </p:nvCxnSpPr>
        <p:spPr>
          <a:xfrm>
            <a:off x="6413500" y="269750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>
            <a:off x="0" y="4875075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" name="Google Shape;39;p4"/>
          <p:cNvGrpSpPr/>
          <p:nvPr/>
        </p:nvGrpSpPr>
        <p:grpSpPr>
          <a:xfrm rot="5400000">
            <a:off x="6066120" y="124880"/>
            <a:ext cx="100200" cy="289750"/>
            <a:chOff x="306600" y="2661250"/>
            <a:chExt cx="100200" cy="289750"/>
          </a:xfrm>
        </p:grpSpPr>
        <p:sp>
          <p:nvSpPr>
            <p:cNvPr id="40" name="Google Shape;40;p4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4111925" y="1064975"/>
            <a:ext cx="408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subTitle" idx="1"/>
          </p:nvPr>
        </p:nvSpPr>
        <p:spPr>
          <a:xfrm>
            <a:off x="4111925" y="1780225"/>
            <a:ext cx="4080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>
            <a:spLocks noGrp="1"/>
          </p:cNvSpPr>
          <p:nvPr>
            <p:ph type="pic" idx="2"/>
          </p:nvPr>
        </p:nvSpPr>
        <p:spPr>
          <a:xfrm>
            <a:off x="964050" y="769388"/>
            <a:ext cx="2787000" cy="3448800"/>
          </a:xfrm>
          <a:prstGeom prst="round2SameRect">
            <a:avLst>
              <a:gd name="adj1" fmla="val 50000"/>
              <a:gd name="adj2" fmla="val 0"/>
            </a:avLst>
          </a:prstGeom>
          <a:noFill/>
          <a:ln>
            <a:noFill/>
          </a:ln>
        </p:spPr>
      </p:sp>
      <p:cxnSp>
        <p:nvCxnSpPr>
          <p:cNvPr id="67" name="Google Shape;67;p7"/>
          <p:cNvCxnSpPr/>
          <p:nvPr/>
        </p:nvCxnSpPr>
        <p:spPr>
          <a:xfrm rot="10800000">
            <a:off x="356700" y="257190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7"/>
          <p:cNvCxnSpPr/>
          <p:nvPr/>
        </p:nvCxnSpPr>
        <p:spPr>
          <a:xfrm rot="10800000">
            <a:off x="8796325" y="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7"/>
          <p:cNvGrpSpPr/>
          <p:nvPr/>
        </p:nvGrpSpPr>
        <p:grpSpPr>
          <a:xfrm>
            <a:off x="8746225" y="2724300"/>
            <a:ext cx="100200" cy="289750"/>
            <a:chOff x="306600" y="2661250"/>
            <a:chExt cx="100200" cy="289750"/>
          </a:xfrm>
        </p:grpSpPr>
        <p:sp>
          <p:nvSpPr>
            <p:cNvPr id="70" name="Google Shape;70;p7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903675" y="1307100"/>
            <a:ext cx="73365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cxnSp>
        <p:nvCxnSpPr>
          <p:cNvPr id="75" name="Google Shape;75;p8"/>
          <p:cNvCxnSpPr/>
          <p:nvPr/>
        </p:nvCxnSpPr>
        <p:spPr>
          <a:xfrm>
            <a:off x="0" y="4875075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" name="Google Shape;76;p8"/>
          <p:cNvGrpSpPr/>
          <p:nvPr/>
        </p:nvGrpSpPr>
        <p:grpSpPr>
          <a:xfrm rot="5400000">
            <a:off x="2977475" y="4730200"/>
            <a:ext cx="100200" cy="289750"/>
            <a:chOff x="306600" y="2661250"/>
            <a:chExt cx="100200" cy="289750"/>
          </a:xfrm>
        </p:grpSpPr>
        <p:sp>
          <p:nvSpPr>
            <p:cNvPr id="77" name="Google Shape;77;p8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" name="Google Shape;79;p8"/>
          <p:cNvCxnSpPr/>
          <p:nvPr/>
        </p:nvCxnSpPr>
        <p:spPr>
          <a:xfrm rot="10800000">
            <a:off x="6413700" y="269738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" name="Google Shape;80;p8"/>
          <p:cNvGrpSpPr/>
          <p:nvPr/>
        </p:nvGrpSpPr>
        <p:grpSpPr>
          <a:xfrm rot="-5400000" flipH="1">
            <a:off x="6066325" y="124863"/>
            <a:ext cx="100200" cy="289750"/>
            <a:chOff x="306600" y="2661250"/>
            <a:chExt cx="100200" cy="289750"/>
          </a:xfrm>
        </p:grpSpPr>
        <p:sp>
          <p:nvSpPr>
            <p:cNvPr id="81" name="Google Shape;81;p8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407275" y="1360650"/>
            <a:ext cx="63294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1407300" y="3325050"/>
            <a:ext cx="6329400" cy="45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87" name="Google Shape;87;p9"/>
          <p:cNvCxnSpPr/>
          <p:nvPr/>
        </p:nvCxnSpPr>
        <p:spPr>
          <a:xfrm rot="10800000">
            <a:off x="356700" y="257190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9"/>
          <p:cNvCxnSpPr/>
          <p:nvPr/>
        </p:nvCxnSpPr>
        <p:spPr>
          <a:xfrm rot="10800000">
            <a:off x="8796325" y="0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" name="Google Shape;89;p9"/>
          <p:cNvGrpSpPr/>
          <p:nvPr/>
        </p:nvGrpSpPr>
        <p:grpSpPr>
          <a:xfrm rot="10800000" flipH="1">
            <a:off x="306600" y="2129750"/>
            <a:ext cx="100200" cy="289750"/>
            <a:chOff x="306600" y="2661250"/>
            <a:chExt cx="100200" cy="289750"/>
          </a:xfrm>
        </p:grpSpPr>
        <p:sp>
          <p:nvSpPr>
            <p:cNvPr id="90" name="Google Shape;90;p9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9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9"/>
          <p:cNvGrpSpPr/>
          <p:nvPr/>
        </p:nvGrpSpPr>
        <p:grpSpPr>
          <a:xfrm rot="10800000" flipH="1">
            <a:off x="8746225" y="2725100"/>
            <a:ext cx="100200" cy="289750"/>
            <a:chOff x="306600" y="2661250"/>
            <a:chExt cx="100200" cy="289750"/>
          </a:xfrm>
        </p:grpSpPr>
        <p:sp>
          <p:nvSpPr>
            <p:cNvPr id="93" name="Google Shape;93;p9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0"/>
          <p:cNvSpPr>
            <a:spLocks noGrp="1"/>
          </p:cNvSpPr>
          <p:nvPr>
            <p:ph type="pic" idx="2"/>
          </p:nvPr>
        </p:nvSpPr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7" name="Google Shape;97;p10"/>
          <p:cNvSpPr txBox="1">
            <a:spLocks noGrp="1"/>
          </p:cNvSpPr>
          <p:nvPr>
            <p:ph type="title"/>
          </p:nvPr>
        </p:nvSpPr>
        <p:spPr>
          <a:xfrm>
            <a:off x="1643000" y="4014450"/>
            <a:ext cx="58581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2"/>
          <p:cNvPicPr preferRelativeResize="0"/>
          <p:nvPr/>
        </p:nvPicPr>
        <p:blipFill rotWithShape="1">
          <a:blip r:embed="rId2">
            <a:alphaModFix amt="90000"/>
          </a:blip>
          <a:srcRect/>
          <a:stretch/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1"/>
          </p:nvPr>
        </p:nvSpPr>
        <p:spPr>
          <a:xfrm>
            <a:off x="723900" y="1786350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subTitle" idx="2"/>
          </p:nvPr>
        </p:nvSpPr>
        <p:spPr>
          <a:xfrm>
            <a:off x="3350539" y="1786358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2"/>
          <p:cNvSpPr txBox="1">
            <a:spLocks noGrp="1"/>
          </p:cNvSpPr>
          <p:nvPr>
            <p:ph type="subTitle" idx="3"/>
          </p:nvPr>
        </p:nvSpPr>
        <p:spPr>
          <a:xfrm>
            <a:off x="723900" y="3575000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2"/>
          <p:cNvSpPr txBox="1">
            <a:spLocks noGrp="1"/>
          </p:cNvSpPr>
          <p:nvPr>
            <p:ph type="subTitle" idx="4"/>
          </p:nvPr>
        </p:nvSpPr>
        <p:spPr>
          <a:xfrm>
            <a:off x="3350537" y="3575000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2"/>
          <p:cNvSpPr txBox="1">
            <a:spLocks noGrp="1"/>
          </p:cNvSpPr>
          <p:nvPr>
            <p:ph type="subTitle" idx="5"/>
          </p:nvPr>
        </p:nvSpPr>
        <p:spPr>
          <a:xfrm>
            <a:off x="5971374" y="1786358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2"/>
          <p:cNvSpPr txBox="1">
            <a:spLocks noGrp="1"/>
          </p:cNvSpPr>
          <p:nvPr>
            <p:ph type="subTitle" idx="6"/>
          </p:nvPr>
        </p:nvSpPr>
        <p:spPr>
          <a:xfrm>
            <a:off x="5971372" y="3575000"/>
            <a:ext cx="2459400" cy="9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2"/>
          <p:cNvSpPr txBox="1">
            <a:spLocks noGrp="1"/>
          </p:cNvSpPr>
          <p:nvPr>
            <p:ph type="subTitle" idx="7"/>
          </p:nvPr>
        </p:nvSpPr>
        <p:spPr>
          <a:xfrm>
            <a:off x="733561" y="1136475"/>
            <a:ext cx="24507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1" name="Google Shape;221;p22"/>
          <p:cNvSpPr txBox="1">
            <a:spLocks noGrp="1"/>
          </p:cNvSpPr>
          <p:nvPr>
            <p:ph type="subTitle" idx="8"/>
          </p:nvPr>
        </p:nvSpPr>
        <p:spPr>
          <a:xfrm>
            <a:off x="3355364" y="1136484"/>
            <a:ext cx="24507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2" name="Google Shape;222;p22"/>
          <p:cNvSpPr txBox="1">
            <a:spLocks noGrp="1"/>
          </p:cNvSpPr>
          <p:nvPr>
            <p:ph type="subTitle" idx="9"/>
          </p:nvPr>
        </p:nvSpPr>
        <p:spPr>
          <a:xfrm>
            <a:off x="5976195" y="1136484"/>
            <a:ext cx="24507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subTitle" idx="13"/>
          </p:nvPr>
        </p:nvSpPr>
        <p:spPr>
          <a:xfrm>
            <a:off x="723900" y="2922000"/>
            <a:ext cx="24594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ubTitle" idx="14"/>
          </p:nvPr>
        </p:nvSpPr>
        <p:spPr>
          <a:xfrm>
            <a:off x="3355369" y="2922000"/>
            <a:ext cx="24507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25" name="Google Shape;225;p22"/>
          <p:cNvSpPr txBox="1">
            <a:spLocks noGrp="1"/>
          </p:cNvSpPr>
          <p:nvPr>
            <p:ph type="subTitle" idx="15"/>
          </p:nvPr>
        </p:nvSpPr>
        <p:spPr>
          <a:xfrm>
            <a:off x="5976197" y="2922000"/>
            <a:ext cx="2450700" cy="65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226" name="Google Shape;226;p22"/>
          <p:cNvCxnSpPr/>
          <p:nvPr/>
        </p:nvCxnSpPr>
        <p:spPr>
          <a:xfrm rot="10800000">
            <a:off x="0" y="269750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22"/>
          <p:cNvCxnSpPr/>
          <p:nvPr/>
        </p:nvCxnSpPr>
        <p:spPr>
          <a:xfrm rot="10800000">
            <a:off x="6413500" y="4875075"/>
            <a:ext cx="2730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8" name="Google Shape;228;p22"/>
          <p:cNvGrpSpPr/>
          <p:nvPr/>
        </p:nvGrpSpPr>
        <p:grpSpPr>
          <a:xfrm rot="-5400000" flipH="1">
            <a:off x="6066125" y="4730200"/>
            <a:ext cx="100200" cy="289750"/>
            <a:chOff x="306600" y="2661250"/>
            <a:chExt cx="100200" cy="289750"/>
          </a:xfrm>
        </p:grpSpPr>
        <p:sp>
          <p:nvSpPr>
            <p:cNvPr id="229" name="Google Shape;229;p22"/>
            <p:cNvSpPr/>
            <p:nvPr/>
          </p:nvSpPr>
          <p:spPr>
            <a:xfrm>
              <a:off x="306600" y="266125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>
              <a:off x="306600" y="2850800"/>
              <a:ext cx="100200" cy="100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ibre Caslon Text"/>
              <a:buNone/>
              <a:defRPr sz="3000">
                <a:solidFill>
                  <a:schemeClr val="dk1"/>
                </a:solidFill>
                <a:latin typeface="Libre Caslon Text"/>
                <a:ea typeface="Libre Caslon Text"/>
                <a:cs typeface="Libre Caslon Text"/>
                <a:sym typeface="Libre Caslon Tex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●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○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■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●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○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■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●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○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Char char="■"/>
              <a:defRPr sz="1200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8" r:id="rId9"/>
    <p:sldLayoutId id="2147483671" r:id="rId10"/>
    <p:sldLayoutId id="2147483672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>
            <a:spLocks noGrp="1"/>
          </p:cNvSpPr>
          <p:nvPr>
            <p:ph type="ctrTitle"/>
          </p:nvPr>
        </p:nvSpPr>
        <p:spPr>
          <a:xfrm>
            <a:off x="1234800" y="1818338"/>
            <a:ext cx="6674400" cy="14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cxnSp>
        <p:nvCxnSpPr>
          <p:cNvPr id="283" name="Google Shape;283;p30"/>
          <p:cNvCxnSpPr/>
          <p:nvPr/>
        </p:nvCxnSpPr>
        <p:spPr>
          <a:xfrm>
            <a:off x="3604650" y="3415990"/>
            <a:ext cx="1934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30"/>
          <p:cNvSpPr/>
          <p:nvPr/>
        </p:nvSpPr>
        <p:spPr>
          <a:xfrm>
            <a:off x="4250828" y="819575"/>
            <a:ext cx="642343" cy="640794"/>
          </a:xfrm>
          <a:custGeom>
            <a:avLst/>
            <a:gdLst/>
            <a:ahLst/>
            <a:cxnLst/>
            <a:rect l="l" t="t" r="r" b="b"/>
            <a:pathLst>
              <a:path w="27783" h="27716" extrusionOk="0">
                <a:moveTo>
                  <a:pt x="14375" y="1797"/>
                </a:moveTo>
                <a:cubicBezTo>
                  <a:pt x="15205" y="2903"/>
                  <a:pt x="16449" y="4909"/>
                  <a:pt x="16449" y="7187"/>
                </a:cubicBezTo>
                <a:cubicBezTo>
                  <a:pt x="16449" y="9885"/>
                  <a:pt x="14652" y="12301"/>
                  <a:pt x="13889" y="13131"/>
                </a:cubicBezTo>
                <a:cubicBezTo>
                  <a:pt x="13131" y="12301"/>
                  <a:pt x="11335" y="9952"/>
                  <a:pt x="11335" y="7187"/>
                </a:cubicBezTo>
                <a:cubicBezTo>
                  <a:pt x="11335" y="4909"/>
                  <a:pt x="12579" y="2903"/>
                  <a:pt x="13408" y="1797"/>
                </a:cubicBezTo>
                <a:lnTo>
                  <a:pt x="13408" y="5739"/>
                </a:lnTo>
                <a:cubicBezTo>
                  <a:pt x="13408" y="6015"/>
                  <a:pt x="13612" y="6220"/>
                  <a:pt x="13889" y="6220"/>
                </a:cubicBezTo>
                <a:cubicBezTo>
                  <a:pt x="14165" y="6220"/>
                  <a:pt x="14375" y="6015"/>
                  <a:pt x="14375" y="5739"/>
                </a:cubicBezTo>
                <a:lnTo>
                  <a:pt x="14375" y="1797"/>
                </a:lnTo>
                <a:close/>
                <a:moveTo>
                  <a:pt x="7188" y="11334"/>
                </a:moveTo>
                <a:cubicBezTo>
                  <a:pt x="9952" y="11334"/>
                  <a:pt x="12302" y="13131"/>
                  <a:pt x="13198" y="13894"/>
                </a:cubicBezTo>
                <a:cubicBezTo>
                  <a:pt x="12302" y="14651"/>
                  <a:pt x="9952" y="16448"/>
                  <a:pt x="7188" y="16448"/>
                </a:cubicBezTo>
                <a:cubicBezTo>
                  <a:pt x="4977" y="16448"/>
                  <a:pt x="2903" y="15204"/>
                  <a:pt x="1798" y="14375"/>
                </a:cubicBezTo>
                <a:lnTo>
                  <a:pt x="5734" y="14375"/>
                </a:lnTo>
                <a:cubicBezTo>
                  <a:pt x="6010" y="14375"/>
                  <a:pt x="6221" y="14170"/>
                  <a:pt x="6221" y="13894"/>
                </a:cubicBezTo>
                <a:cubicBezTo>
                  <a:pt x="6221" y="13617"/>
                  <a:pt x="6010" y="13407"/>
                  <a:pt x="5734" y="13407"/>
                </a:cubicBezTo>
                <a:lnTo>
                  <a:pt x="1798" y="13407"/>
                </a:lnTo>
                <a:cubicBezTo>
                  <a:pt x="2903" y="12511"/>
                  <a:pt x="4977" y="11334"/>
                  <a:pt x="7188" y="11334"/>
                </a:cubicBezTo>
                <a:close/>
                <a:moveTo>
                  <a:pt x="20595" y="11334"/>
                </a:moveTo>
                <a:cubicBezTo>
                  <a:pt x="22807" y="11334"/>
                  <a:pt x="24880" y="12511"/>
                  <a:pt x="25986" y="13407"/>
                </a:cubicBezTo>
                <a:lnTo>
                  <a:pt x="22044" y="13407"/>
                </a:lnTo>
                <a:cubicBezTo>
                  <a:pt x="21767" y="13407"/>
                  <a:pt x="21563" y="13617"/>
                  <a:pt x="21563" y="13894"/>
                </a:cubicBezTo>
                <a:cubicBezTo>
                  <a:pt x="21563" y="14170"/>
                  <a:pt x="21767" y="14375"/>
                  <a:pt x="22044" y="14375"/>
                </a:cubicBezTo>
                <a:lnTo>
                  <a:pt x="25986" y="14375"/>
                </a:lnTo>
                <a:cubicBezTo>
                  <a:pt x="24880" y="15204"/>
                  <a:pt x="22807" y="16448"/>
                  <a:pt x="20595" y="16448"/>
                </a:cubicBezTo>
                <a:cubicBezTo>
                  <a:pt x="17831" y="16448"/>
                  <a:pt x="15481" y="14651"/>
                  <a:pt x="14580" y="13894"/>
                </a:cubicBezTo>
                <a:cubicBezTo>
                  <a:pt x="15481" y="13131"/>
                  <a:pt x="17831" y="11334"/>
                  <a:pt x="20595" y="11334"/>
                </a:cubicBezTo>
                <a:close/>
                <a:moveTo>
                  <a:pt x="13889" y="14585"/>
                </a:moveTo>
                <a:cubicBezTo>
                  <a:pt x="14652" y="15480"/>
                  <a:pt x="16449" y="17830"/>
                  <a:pt x="16449" y="20594"/>
                </a:cubicBezTo>
                <a:cubicBezTo>
                  <a:pt x="16449" y="22806"/>
                  <a:pt x="15205" y="24813"/>
                  <a:pt x="14375" y="25985"/>
                </a:cubicBezTo>
                <a:lnTo>
                  <a:pt x="14375" y="22048"/>
                </a:lnTo>
                <a:cubicBezTo>
                  <a:pt x="14375" y="21772"/>
                  <a:pt x="14165" y="21562"/>
                  <a:pt x="13889" y="21562"/>
                </a:cubicBezTo>
                <a:cubicBezTo>
                  <a:pt x="13612" y="21562"/>
                  <a:pt x="13408" y="21772"/>
                  <a:pt x="13408" y="22048"/>
                </a:cubicBezTo>
                <a:lnTo>
                  <a:pt x="13408" y="25985"/>
                </a:lnTo>
                <a:cubicBezTo>
                  <a:pt x="12579" y="24813"/>
                  <a:pt x="11335" y="22806"/>
                  <a:pt x="11335" y="20594"/>
                </a:cubicBezTo>
                <a:cubicBezTo>
                  <a:pt x="11335" y="17830"/>
                  <a:pt x="13131" y="15480"/>
                  <a:pt x="13889" y="14585"/>
                </a:cubicBezTo>
                <a:close/>
                <a:moveTo>
                  <a:pt x="13751" y="0"/>
                </a:moveTo>
                <a:cubicBezTo>
                  <a:pt x="13751" y="72"/>
                  <a:pt x="13751" y="72"/>
                  <a:pt x="13684" y="72"/>
                </a:cubicBezTo>
                <a:lnTo>
                  <a:pt x="13612" y="72"/>
                </a:lnTo>
                <a:cubicBezTo>
                  <a:pt x="13612" y="138"/>
                  <a:pt x="13612" y="138"/>
                  <a:pt x="13546" y="138"/>
                </a:cubicBezTo>
                <a:cubicBezTo>
                  <a:pt x="13408" y="348"/>
                  <a:pt x="10367" y="3389"/>
                  <a:pt x="10367" y="7187"/>
                </a:cubicBezTo>
                <a:cubicBezTo>
                  <a:pt x="10367" y="8293"/>
                  <a:pt x="10643" y="9399"/>
                  <a:pt x="10986" y="10300"/>
                </a:cubicBezTo>
                <a:lnTo>
                  <a:pt x="6082" y="5390"/>
                </a:lnTo>
                <a:cubicBezTo>
                  <a:pt x="5977" y="5288"/>
                  <a:pt x="5856" y="5237"/>
                  <a:pt x="5735" y="5237"/>
                </a:cubicBezTo>
                <a:cubicBezTo>
                  <a:pt x="5614" y="5237"/>
                  <a:pt x="5493" y="5288"/>
                  <a:pt x="5391" y="5390"/>
                </a:cubicBezTo>
                <a:cubicBezTo>
                  <a:pt x="5253" y="5601"/>
                  <a:pt x="5253" y="5877"/>
                  <a:pt x="5391" y="6082"/>
                </a:cubicBezTo>
                <a:lnTo>
                  <a:pt x="10295" y="10991"/>
                </a:lnTo>
                <a:cubicBezTo>
                  <a:pt x="9400" y="10643"/>
                  <a:pt x="8360" y="10366"/>
                  <a:pt x="7188" y="10366"/>
                </a:cubicBezTo>
                <a:cubicBezTo>
                  <a:pt x="3318" y="10366"/>
                  <a:pt x="277" y="13407"/>
                  <a:pt x="139" y="13545"/>
                </a:cubicBezTo>
                <a:lnTo>
                  <a:pt x="139" y="13617"/>
                </a:lnTo>
                <a:cubicBezTo>
                  <a:pt x="67" y="13617"/>
                  <a:pt x="67" y="13617"/>
                  <a:pt x="67" y="13683"/>
                </a:cubicBezTo>
                <a:lnTo>
                  <a:pt x="67" y="13755"/>
                </a:lnTo>
                <a:cubicBezTo>
                  <a:pt x="67" y="13822"/>
                  <a:pt x="67" y="13822"/>
                  <a:pt x="1" y="13894"/>
                </a:cubicBezTo>
                <a:cubicBezTo>
                  <a:pt x="67" y="13894"/>
                  <a:pt x="67" y="13960"/>
                  <a:pt x="67" y="13960"/>
                </a:cubicBezTo>
                <a:lnTo>
                  <a:pt x="67" y="14032"/>
                </a:lnTo>
                <a:lnTo>
                  <a:pt x="67" y="14098"/>
                </a:lnTo>
                <a:cubicBezTo>
                  <a:pt x="67" y="14098"/>
                  <a:pt x="139" y="14098"/>
                  <a:pt x="139" y="14170"/>
                </a:cubicBezTo>
                <a:lnTo>
                  <a:pt x="139" y="14236"/>
                </a:lnTo>
                <a:lnTo>
                  <a:pt x="205" y="14236"/>
                </a:lnTo>
                <a:cubicBezTo>
                  <a:pt x="344" y="14375"/>
                  <a:pt x="3384" y="17415"/>
                  <a:pt x="7188" y="17415"/>
                </a:cubicBezTo>
                <a:cubicBezTo>
                  <a:pt x="8360" y="17415"/>
                  <a:pt x="9400" y="17139"/>
                  <a:pt x="10295" y="16724"/>
                </a:cubicBezTo>
                <a:lnTo>
                  <a:pt x="10295" y="16724"/>
                </a:lnTo>
                <a:lnTo>
                  <a:pt x="5391" y="21700"/>
                </a:lnTo>
                <a:cubicBezTo>
                  <a:pt x="5253" y="21838"/>
                  <a:pt x="5253" y="22186"/>
                  <a:pt x="5391" y="22325"/>
                </a:cubicBezTo>
                <a:cubicBezTo>
                  <a:pt x="5529" y="22463"/>
                  <a:pt x="5596" y="22463"/>
                  <a:pt x="5734" y="22463"/>
                </a:cubicBezTo>
                <a:cubicBezTo>
                  <a:pt x="5872" y="22463"/>
                  <a:pt x="6010" y="22463"/>
                  <a:pt x="6082" y="22325"/>
                </a:cubicBezTo>
                <a:lnTo>
                  <a:pt x="10986" y="17415"/>
                </a:lnTo>
                <a:lnTo>
                  <a:pt x="10986" y="17415"/>
                </a:lnTo>
                <a:cubicBezTo>
                  <a:pt x="10643" y="18383"/>
                  <a:pt x="10367" y="19422"/>
                  <a:pt x="10367" y="20594"/>
                </a:cubicBezTo>
                <a:cubicBezTo>
                  <a:pt x="10367" y="24398"/>
                  <a:pt x="13408" y="27439"/>
                  <a:pt x="13546" y="27577"/>
                </a:cubicBezTo>
                <a:lnTo>
                  <a:pt x="13612" y="27643"/>
                </a:lnTo>
                <a:lnTo>
                  <a:pt x="13684" y="27643"/>
                </a:lnTo>
                <a:lnTo>
                  <a:pt x="13684" y="27715"/>
                </a:lnTo>
                <a:lnTo>
                  <a:pt x="14099" y="27715"/>
                </a:lnTo>
                <a:lnTo>
                  <a:pt x="14099" y="27643"/>
                </a:lnTo>
                <a:lnTo>
                  <a:pt x="14165" y="27643"/>
                </a:lnTo>
                <a:lnTo>
                  <a:pt x="14237" y="27577"/>
                </a:lnTo>
                <a:cubicBezTo>
                  <a:pt x="14375" y="27439"/>
                  <a:pt x="17416" y="24398"/>
                  <a:pt x="17416" y="20594"/>
                </a:cubicBezTo>
                <a:cubicBezTo>
                  <a:pt x="17416" y="19422"/>
                  <a:pt x="17140" y="18383"/>
                  <a:pt x="16791" y="17415"/>
                </a:cubicBezTo>
                <a:lnTo>
                  <a:pt x="16791" y="17415"/>
                </a:lnTo>
                <a:lnTo>
                  <a:pt x="21701" y="22325"/>
                </a:lnTo>
                <a:cubicBezTo>
                  <a:pt x="21767" y="22463"/>
                  <a:pt x="21905" y="22463"/>
                  <a:pt x="22044" y="22463"/>
                </a:cubicBezTo>
                <a:cubicBezTo>
                  <a:pt x="22182" y="22463"/>
                  <a:pt x="22254" y="22463"/>
                  <a:pt x="22392" y="22325"/>
                </a:cubicBezTo>
                <a:cubicBezTo>
                  <a:pt x="22530" y="22186"/>
                  <a:pt x="22530" y="21838"/>
                  <a:pt x="22392" y="21700"/>
                </a:cubicBezTo>
                <a:lnTo>
                  <a:pt x="17482" y="16724"/>
                </a:lnTo>
                <a:lnTo>
                  <a:pt x="17482" y="16724"/>
                </a:lnTo>
                <a:cubicBezTo>
                  <a:pt x="18384" y="17139"/>
                  <a:pt x="19417" y="17415"/>
                  <a:pt x="20595" y="17415"/>
                </a:cubicBezTo>
                <a:cubicBezTo>
                  <a:pt x="24465" y="17415"/>
                  <a:pt x="27506" y="14308"/>
                  <a:pt x="27644" y="14236"/>
                </a:cubicBezTo>
                <a:lnTo>
                  <a:pt x="27644" y="14170"/>
                </a:lnTo>
                <a:lnTo>
                  <a:pt x="27711" y="14098"/>
                </a:lnTo>
                <a:lnTo>
                  <a:pt x="27711" y="14032"/>
                </a:lnTo>
                <a:lnTo>
                  <a:pt x="27711" y="13960"/>
                </a:lnTo>
                <a:cubicBezTo>
                  <a:pt x="27782" y="13894"/>
                  <a:pt x="27782" y="13822"/>
                  <a:pt x="27711" y="13755"/>
                </a:cubicBezTo>
                <a:lnTo>
                  <a:pt x="27711" y="13683"/>
                </a:lnTo>
                <a:cubicBezTo>
                  <a:pt x="27711" y="13617"/>
                  <a:pt x="27711" y="13617"/>
                  <a:pt x="27644" y="13617"/>
                </a:cubicBezTo>
                <a:lnTo>
                  <a:pt x="27644" y="13545"/>
                </a:lnTo>
                <a:cubicBezTo>
                  <a:pt x="27506" y="13407"/>
                  <a:pt x="24465" y="10366"/>
                  <a:pt x="20595" y="10366"/>
                </a:cubicBezTo>
                <a:cubicBezTo>
                  <a:pt x="19417" y="10366"/>
                  <a:pt x="18384" y="10643"/>
                  <a:pt x="17482" y="10991"/>
                </a:cubicBezTo>
                <a:lnTo>
                  <a:pt x="22392" y="6082"/>
                </a:lnTo>
                <a:cubicBezTo>
                  <a:pt x="22530" y="5877"/>
                  <a:pt x="22530" y="5601"/>
                  <a:pt x="22392" y="5390"/>
                </a:cubicBezTo>
                <a:cubicBezTo>
                  <a:pt x="22287" y="5288"/>
                  <a:pt x="22165" y="5237"/>
                  <a:pt x="22044" y="5237"/>
                </a:cubicBezTo>
                <a:cubicBezTo>
                  <a:pt x="21923" y="5237"/>
                  <a:pt x="21803" y="5288"/>
                  <a:pt x="21701" y="5390"/>
                </a:cubicBezTo>
                <a:lnTo>
                  <a:pt x="16791" y="10300"/>
                </a:lnTo>
                <a:cubicBezTo>
                  <a:pt x="17140" y="9399"/>
                  <a:pt x="17416" y="8293"/>
                  <a:pt x="17416" y="7187"/>
                </a:cubicBezTo>
                <a:cubicBezTo>
                  <a:pt x="17416" y="3317"/>
                  <a:pt x="14375" y="276"/>
                  <a:pt x="14237" y="138"/>
                </a:cubicBezTo>
                <a:lnTo>
                  <a:pt x="14165" y="138"/>
                </a:lnTo>
                <a:lnTo>
                  <a:pt x="14165" y="72"/>
                </a:lnTo>
                <a:lnTo>
                  <a:pt x="14099" y="72"/>
                </a:lnTo>
                <a:cubicBezTo>
                  <a:pt x="14027" y="72"/>
                  <a:pt x="14027" y="72"/>
                  <a:pt x="1402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282;p30">
            <a:extLst>
              <a:ext uri="{FF2B5EF4-FFF2-40B4-BE49-F238E27FC236}">
                <a16:creationId xmlns:a16="http://schemas.microsoft.com/office/drawing/2014/main" id="{8ED74C6F-31D0-3ED5-6D6E-F10C8D2D5F6E}"/>
              </a:ext>
            </a:extLst>
          </p:cNvPr>
          <p:cNvSpPr txBox="1">
            <a:spLocks/>
          </p:cNvSpPr>
          <p:nvPr/>
        </p:nvSpPr>
        <p:spPr>
          <a:xfrm>
            <a:off x="1234799" y="3593207"/>
            <a:ext cx="66744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lbert Sans"/>
              <a:buNone/>
              <a:defRPr sz="14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lbert Sans"/>
              <a:buNone/>
              <a:defRPr sz="1800" b="0" i="0" u="none" strike="noStrike" cap="none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pPr marL="0" indent="0"/>
            <a:r>
              <a:rPr lang="en-US" dirty="0"/>
              <a:t>By Niloufar Kashefi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>
          <a:extLst>
            <a:ext uri="{FF2B5EF4-FFF2-40B4-BE49-F238E27FC236}">
              <a16:creationId xmlns:a16="http://schemas.microsoft.com/office/drawing/2014/main" id="{06617AA0-0E6D-8A29-CE6E-38345E418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>
            <a:extLst>
              <a:ext uri="{FF2B5EF4-FFF2-40B4-BE49-F238E27FC236}">
                <a16:creationId xmlns:a16="http://schemas.microsoft.com/office/drawing/2014/main" id="{76765D74-4268-16B6-A6DE-9131E2FE45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381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Ex. 6: </a:t>
            </a:r>
            <a:r>
              <a:rPr lang="en-US" sz="2000" dirty="0"/>
              <a:t>Factorial of A</a:t>
            </a:r>
            <a:endParaRPr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 Placeholder 25">
                <a:extLst>
                  <a:ext uri="{FF2B5EF4-FFF2-40B4-BE49-F238E27FC236}">
                    <a16:creationId xmlns:a16="http://schemas.microsoft.com/office/drawing/2014/main" id="{5FA0C67A-14A1-D414-3142-3241BA7ED9C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83551" y="1105185"/>
                <a:ext cx="7704000" cy="3385039"/>
              </a:xfrm>
            </p:spPr>
            <p:txBody>
              <a:bodyPr/>
              <a:lstStyle/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" sz="1400" dirty="0">
                    <a:solidFill>
                      <a:schemeClr val="dk1"/>
                    </a:solidFill>
                    <a:latin typeface="Libre Caslon Text"/>
                    <a:sym typeface="Libre Caslon Text"/>
                  </a:rPr>
                  <a:t>Ans.:   </a:t>
                </a:r>
                <a:r>
                  <a:rPr lang="en" sz="1100" dirty="0">
                    <a:solidFill>
                      <a:schemeClr val="dk1"/>
                    </a:solidFill>
                    <a:latin typeface="Libre Caslon Text"/>
                    <a:sym typeface="Libre Caslon Text"/>
                  </a:rPr>
                  <a:t> </a:t>
                </a:r>
                <a:r>
                  <a:rPr lang="en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1. </a:t>
                </a: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Input (A) 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2. Fact = 1 , </a:t>
                </a:r>
                <a:r>
                  <a:rPr lang="en-US" dirty="0" err="1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i</a:t>
                </a: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=1	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2. If A&gt;=1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    2.a. If A=1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                                       2.a.a: Print Factorial A is 1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           Else: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                2.a.a: Fact=Fact </a:t>
                </a:r>
                <a14:m>
                  <m:oMath xmlns:m="http://schemas.openxmlformats.org/officeDocument/2006/math">
                    <m:r>
                      <a:rPr lang="en-US" i="1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sym typeface="Libre Caslon Text"/>
                      </a:rPr>
                      <m:t>×</m:t>
                    </m:r>
                  </m:oMath>
                </a14:m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 i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                2.a.b: </a:t>
                </a:r>
                <a:r>
                  <a:rPr lang="en-US" dirty="0" err="1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i</a:t>
                </a: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=i+1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                2.a.c</a:t>
                </a:r>
                <a:r>
                  <a:rPr lang="en-US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: If </a:t>
                </a:r>
                <a:r>
                  <a:rPr lang="en-US" dirty="0" err="1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i</a:t>
                </a: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=A: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	                2.a.c.a: End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	         Else: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	                2.a.c.a: Go to 2.a.a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     Else: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	2.a: Please Enter a positive number		</a:t>
                </a:r>
              </a:p>
              <a:p>
                <a:pPr marL="152400" indent="0">
                  <a:spcAft>
                    <a:spcPts val="300"/>
                  </a:spcAft>
                  <a:buNone/>
                </a:pPr>
                <a:r>
                  <a:rPr lang="en-US" dirty="0">
                    <a:solidFill>
                      <a:schemeClr val="accent2"/>
                    </a:solidFill>
                    <a:latin typeface="Libre Caslon Text"/>
                    <a:sym typeface="Libre Caslon Text"/>
                  </a:rPr>
                  <a:t>	3. End</a:t>
                </a:r>
              </a:p>
            </p:txBody>
          </p:sp>
        </mc:Choice>
        <mc:Fallback xmlns="">
          <p:sp>
            <p:nvSpPr>
              <p:cNvPr id="26" name="Text Placeholder 25">
                <a:extLst>
                  <a:ext uri="{FF2B5EF4-FFF2-40B4-BE49-F238E27FC236}">
                    <a16:creationId xmlns:a16="http://schemas.microsoft.com/office/drawing/2014/main" id="{5FA0C67A-14A1-D414-3142-3241BA7ED9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83551" y="1105185"/>
                <a:ext cx="7704000" cy="3385039"/>
              </a:xfrm>
              <a:blipFill>
                <a:blip r:embed="rId3"/>
                <a:stretch>
                  <a:fillRect b="-30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6210CE98-9403-276A-3DDD-4B2609B16F72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B9C2BA5A-A019-6434-4494-C56305D89597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8A436D00-80DE-CCCA-C74E-BF30EFCD9C44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7A1FECC2-9E84-FF68-A969-0DBE3DE7CBBA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A6AEBD4E-4924-F134-51DA-7488F58BC01B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BFD1EB50-028A-7410-6636-B846B1A47895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72AF3BBB-4F82-B03A-6320-0A6997A0E82A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8B047CB7-A533-95EC-5F6A-51F3AD873827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3">
            <a:extLst>
              <a:ext uri="{FF2B5EF4-FFF2-40B4-BE49-F238E27FC236}">
                <a16:creationId xmlns:a16="http://schemas.microsoft.com/office/drawing/2014/main" id="{574CC5C8-A104-EEAA-39FA-874A2AC5C0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1381520"/>
            <a:ext cx="2512741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Number A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48FD23AD-3C48-214D-3A6C-BD97B1CAD7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2452143"/>
            <a:ext cx="28732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Factorial Number A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076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E292F-5294-7435-AFE9-6CC81CD0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B211E1-E4AC-113E-6112-D40A32DD7C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F5BA18-EFDB-3C7B-B456-0964068112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498" y="-7434"/>
            <a:ext cx="683900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761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1D3F-0BC7-79EE-15AA-F9D7E35B1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F7D8F-781A-94B4-AB12-A60449E7CE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6DF9C8-EB94-7837-CBF1-10CBF8A49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023" y="0"/>
            <a:ext cx="804195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86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B2783-8D51-AAD8-E6C2-43F1C4E8F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636D7-9637-7017-2B0D-49562AC0CE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14F023-5ABF-6632-5B52-2A34116BB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472" y="0"/>
            <a:ext cx="691105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173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73B35-9B2E-A5DD-AF42-91D3B3A4B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34513-3C55-4C9C-6C63-4290C8E2D4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6EB5DC-CE1C-0B86-25D8-9BF4D0F84D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204" y="0"/>
            <a:ext cx="50175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49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C4164-090D-6964-40BA-42067586C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0213-3303-BF22-FC97-81507E887C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CB693B-704C-E151-6FA7-75050BC15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069" y="0"/>
            <a:ext cx="520586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6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EC53-C76B-EC88-3971-BC67201A8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F7ACE-F128-FC21-ACD0-4A9DFF8FF7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4DA315-FA43-B1D8-3364-725D342B7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652" y="0"/>
            <a:ext cx="81346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571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9DDB7-00F1-6A76-E133-0F3C8DC66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353EB-5ECE-887F-26CD-D45A6CF16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01825-D7D3-AC2E-5A1E-38B55600A4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079" y="0"/>
            <a:ext cx="702384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418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ADB54-8085-82F4-8709-A2FD89825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7DC2C-5E1C-47FB-61E7-D73334A7AD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6F7C02-399D-FA0C-8901-01C19599E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902" y="0"/>
            <a:ext cx="65141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078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209DB-A490-6B4D-766C-E2FA6BEB8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05303-AD5C-D425-16B5-26600A169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27333E-A2CB-9457-C221-67067F94D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04925"/>
            <a:ext cx="914400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10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3"/>
          <p:cNvSpPr txBox="1">
            <a:spLocks noGrp="1"/>
          </p:cNvSpPr>
          <p:nvPr>
            <p:ph type="title"/>
          </p:nvPr>
        </p:nvSpPr>
        <p:spPr>
          <a:xfrm>
            <a:off x="4111925" y="1064975"/>
            <a:ext cx="4080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an algorithm?</a:t>
            </a:r>
            <a:endParaRPr dirty="0"/>
          </a:p>
        </p:txBody>
      </p:sp>
      <p:sp>
        <p:nvSpPr>
          <p:cNvPr id="317" name="Google Shape;317;p33"/>
          <p:cNvSpPr txBox="1">
            <a:spLocks noGrp="1"/>
          </p:cNvSpPr>
          <p:nvPr>
            <p:ph type="subTitle" idx="1"/>
          </p:nvPr>
        </p:nvSpPr>
        <p:spPr>
          <a:xfrm>
            <a:off x="4111925" y="1780225"/>
            <a:ext cx="40806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An algorithm is a procedure used for solving a problem or performing a computation. Algorithms act as an exact list of instructions that conduct specified actions step by step.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Algorithms are widely used throughout all areas of IT. In mathematics, computer programming and computer science, an algorithm usually refers to a small procedure that solves a recurrent problem. Algorithms are also used as specifications for performing data processing and play a major role in automated systems.</a:t>
            </a:r>
            <a:endParaRPr sz="1400" dirty="0"/>
          </a:p>
        </p:txBody>
      </p:sp>
      <p:sp>
        <p:nvSpPr>
          <p:cNvPr id="319" name="Google Shape;319;p33"/>
          <p:cNvSpPr/>
          <p:nvPr/>
        </p:nvSpPr>
        <p:spPr>
          <a:xfrm>
            <a:off x="964050" y="4294388"/>
            <a:ext cx="2787000" cy="8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BBBA8CD-777B-31C9-F08F-808B0BC84CA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7262" r="27262"/>
          <a:stretch>
            <a:fillRect/>
          </a:stretch>
        </p:blipFill>
        <p:spPr/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5AD1-AC16-1484-A259-67CBCBFF0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08A89-2D78-904C-1AED-8FC8F8DB57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B23E02-00C3-B22D-EFD7-23EB4C00F6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4387"/>
            <a:ext cx="9144000" cy="351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97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468A-C176-64A3-388A-9121BD591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5627E7-5B4E-1709-62D9-A720166512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AC97DC-69CC-4547-1961-A2D49CFC6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3875"/>
            <a:ext cx="91440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644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33ABF-2C8C-445D-6234-09BC85BE0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8EF91-F5D5-CE7F-25D8-5AEDCC87CA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9B2F5C-3432-E5C7-7B5E-240E749D4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632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72A4F-E04C-9F29-515B-35776E2C9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F72F8-7693-6D9B-CA7C-7B6A831CD4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39944A-23AA-3018-A302-38B94CA69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956"/>
            <a:ext cx="9144000" cy="355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016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42008-52E4-8641-D402-52359A953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A3C07-B478-783A-35B3-85E34AFB2D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A8CAE2-5EC7-55B1-2DA9-6D0CA2E86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742" y="0"/>
            <a:ext cx="64885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29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390D2-E2B8-D6FD-CD62-0CAD224FD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4AF8AE-0FE0-F179-86B2-E2CD2F95E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6D7720-300A-08F9-625D-18E0DE000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9644"/>
            <a:ext cx="9144000" cy="4164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087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7EB58-F57C-5AEF-3117-42A3D1DA4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64CD99-0FE3-D0E4-93B8-FBDD7884D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FBDF52-207D-B820-78B9-07D0851C0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0112"/>
            <a:ext cx="91440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971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97535-0C28-E6D4-37EE-8A50B7C31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6717E-639E-6515-DC06-FE192CA9C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FCF02A-EE9E-9AED-43F1-0FBA008F6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0075"/>
            <a:ext cx="914400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88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Features of an algorithm</a:t>
            </a:r>
            <a:endParaRPr b="0" dirty="0"/>
          </a:p>
        </p:txBody>
      </p:sp>
      <p:sp>
        <p:nvSpPr>
          <p:cNvPr id="290" name="Google Shape;290;p31"/>
          <p:cNvSpPr txBox="1">
            <a:spLocks noGrp="1"/>
          </p:cNvSpPr>
          <p:nvPr>
            <p:ph type="body" idx="1"/>
          </p:nvPr>
        </p:nvSpPr>
        <p:spPr>
          <a:xfrm>
            <a:off x="720000" y="1139549"/>
            <a:ext cx="7704000" cy="46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Each algorithm must have the following characteristics:</a:t>
            </a:r>
            <a:endParaRPr sz="1400" dirty="0"/>
          </a:p>
        </p:txBody>
      </p:sp>
      <p:graphicFrame>
        <p:nvGraphicFramePr>
          <p:cNvPr id="291" name="Google Shape;291;p31"/>
          <p:cNvGraphicFramePr/>
          <p:nvPr>
            <p:extLst>
              <p:ext uri="{D42A27DB-BD31-4B8C-83A1-F6EECF244321}">
                <p14:modId xmlns:p14="http://schemas.microsoft.com/office/powerpoint/2010/main" val="4217933768"/>
              </p:ext>
            </p:extLst>
          </p:nvPr>
        </p:nvGraphicFramePr>
        <p:xfrm>
          <a:off x="720000" y="1656167"/>
          <a:ext cx="7704000" cy="2941140"/>
        </p:xfrm>
        <a:graphic>
          <a:graphicData uri="http://schemas.openxmlformats.org/drawingml/2006/table">
            <a:tbl>
              <a:tblPr>
                <a:noFill/>
                <a:tableStyleId>{D0F2C9D0-2ED7-4840-A64D-A56593A02582}</a:tableStyleId>
              </a:tblPr>
              <a:tblGrid>
                <a:gridCol w="2008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956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Well-defined inputs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50" b="0" i="0" u="none" strike="noStrike" cap="none" dirty="0">
                          <a:solidFill>
                            <a:schemeClr val="lt1"/>
                          </a:solidFill>
                          <a:latin typeface="Albert Sans"/>
                          <a:ea typeface="Arial"/>
                          <a:cs typeface="Arial"/>
                          <a:sym typeface="Arial"/>
                        </a:rPr>
                        <a:t>The expected inputs of an algorithm must be well-defined to ensure its correctness, predictability, and repeatability. Well-defined inputs ensure that the algorithm's behavior is deterministic, which means, that the same input will always produce the same output. </a:t>
                      </a:r>
                      <a:r>
                        <a:rPr lang="en-US" sz="105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An algorithm has zero or more inputs that are supplied from the outside environment</a:t>
                      </a:r>
                      <a:endParaRPr sz="1050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Well-defined outputs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5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The algorithm must have </a:t>
                      </a:r>
                      <a:r>
                        <a:rPr lang="en-US" sz="1050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one or more outputs </a:t>
                      </a:r>
                      <a:r>
                        <a:rPr lang="en-US" sz="1050" u="none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/ </a:t>
                      </a:r>
                      <a:r>
                        <a:rPr lang="en-US" sz="1050" b="0" i="0" u="sng" strike="noStrike" cap="none" dirty="0">
                          <a:solidFill>
                            <a:schemeClr val="lt1"/>
                          </a:solidFill>
                          <a:latin typeface="Albert Sans"/>
                          <a:ea typeface="Arial"/>
                          <a:cs typeface="Arial"/>
                          <a:sym typeface="Arial"/>
                        </a:rPr>
                        <a:t>produces the intended and accurate result for a given set of inputs</a:t>
                      </a:r>
                      <a:endParaRPr sz="1050" b="0" i="0" u="sng" strike="noStrike" cap="none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Unambiguity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lt1"/>
                          </a:solidFill>
                          <a:latin typeface="Albert Sans"/>
                          <a:ea typeface="Arial"/>
                          <a:cs typeface="Arial"/>
                          <a:sym typeface="Arial"/>
                        </a:rPr>
                        <a:t>Each of its steps should be clear in all aspects and must lead to only one meaning. </a:t>
                      </a:r>
                      <a:r>
                        <a:rPr lang="en-US" sz="1100" b="0" i="0" u="none" strike="noStrike" cap="none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It </a:t>
                      </a:r>
                      <a:r>
                        <a:rPr lang="en-US" sz="110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has to </a:t>
                      </a:r>
                      <a:r>
                        <a:rPr lang="en-US" sz="1100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consider all possible situations </a:t>
                      </a:r>
                      <a:r>
                        <a:rPr lang="en-US" sz="110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/ </a:t>
                      </a:r>
                      <a:r>
                        <a:rPr lang="en-US" sz="1100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include full details of the problem solving</a:t>
                      </a:r>
                      <a:endParaRPr sz="1100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Finiteness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chemeClr val="lt1"/>
                          </a:solidFill>
                          <a:latin typeface="Albert Sans"/>
                          <a:ea typeface="Arial"/>
                          <a:cs typeface="Arial"/>
                          <a:sym typeface="Arial"/>
                        </a:rPr>
                        <a:t>An algorithm must always terminate after a finite number of steps</a:t>
                      </a:r>
                      <a:endParaRPr sz="1100" b="0" i="0" u="none" strike="noStrike" cap="none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Language independence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5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it must be just plain instructions that can be implemented in any language</a:t>
                      </a:r>
                      <a:endParaRPr sz="1050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sng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Feasibility</a:t>
                      </a:r>
                      <a:endParaRPr sz="1200" b="1" u="sng" dirty="0">
                        <a:solidFill>
                          <a:schemeClr val="lt1"/>
                        </a:solidFill>
                        <a:latin typeface="Albert Sans"/>
                        <a:ea typeface="Albert Sans"/>
                        <a:cs typeface="Albert Sans"/>
                        <a:sym typeface="Albert Sans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2EEE5">
                        <a:alpha val="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chemeClr val="lt1"/>
                          </a:solidFill>
                          <a:latin typeface="Albert Sans"/>
                          <a:ea typeface="Albert Sans"/>
                          <a:cs typeface="Albert Sans"/>
                          <a:sym typeface="Albert Sans"/>
                        </a:rPr>
                        <a:t>All instructions of an algorithm must be executable.</a:t>
                      </a: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4"/>
          <p:cNvSpPr txBox="1">
            <a:spLocks noGrp="1"/>
          </p:cNvSpPr>
          <p:nvPr>
            <p:ph type="title"/>
          </p:nvPr>
        </p:nvSpPr>
        <p:spPr>
          <a:xfrm>
            <a:off x="744801" y="3029300"/>
            <a:ext cx="43836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Algorithms</a:t>
            </a:r>
            <a:endParaRPr dirty="0"/>
          </a:p>
        </p:txBody>
      </p:sp>
      <p:sp>
        <p:nvSpPr>
          <p:cNvPr id="325" name="Google Shape;325;p34"/>
          <p:cNvSpPr txBox="1">
            <a:spLocks noGrp="1"/>
          </p:cNvSpPr>
          <p:nvPr>
            <p:ph type="title" idx="2"/>
          </p:nvPr>
        </p:nvSpPr>
        <p:spPr>
          <a:xfrm>
            <a:off x="744801" y="1648975"/>
            <a:ext cx="5485013" cy="116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Example of</a:t>
            </a:r>
            <a:endParaRPr sz="4400" dirty="0"/>
          </a:p>
        </p:txBody>
      </p:sp>
      <p:sp>
        <p:nvSpPr>
          <p:cNvPr id="327" name="Google Shape;327;p34"/>
          <p:cNvSpPr/>
          <p:nvPr/>
        </p:nvSpPr>
        <p:spPr>
          <a:xfrm>
            <a:off x="5488925" y="4372338"/>
            <a:ext cx="2787000" cy="8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6297032-CA11-BB6C-20B6-7FDEB1880DC3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19672" r="19672"/>
          <a:stretch>
            <a:fillRect/>
          </a:stretch>
        </p:blipFill>
        <p:spPr/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/>
          <p:cNvSpPr txBox="1">
            <a:spLocks noGrp="1"/>
          </p:cNvSpPr>
          <p:nvPr>
            <p:ph type="title"/>
          </p:nvPr>
        </p:nvSpPr>
        <p:spPr>
          <a:xfrm>
            <a:off x="85381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Ex. 1: Turn on the light </a:t>
            </a:r>
            <a:endParaRPr sz="2000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5E7760D4-F604-7E5E-B8E6-600B5E5DD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51" y="1105185"/>
            <a:ext cx="7704000" cy="3385039"/>
          </a:xfrm>
        </p:spPr>
        <p:txBody>
          <a:bodyPr/>
          <a:lstStyle/>
          <a:p>
            <a:pPr marL="152400" indent="0">
              <a:lnSpc>
                <a:spcPct val="150000"/>
              </a:lnSpc>
              <a:buNone/>
            </a:pPr>
            <a:r>
              <a:rPr lang="en" sz="1800" dirty="0">
                <a:solidFill>
                  <a:schemeClr val="dk1"/>
                </a:solidFill>
                <a:latin typeface="Libre Caslon Text"/>
                <a:sym typeface="Libre Caslon Text"/>
              </a:rPr>
              <a:t>Ans.:    </a:t>
            </a:r>
            <a:r>
              <a:rPr lang="en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1. </a:t>
            </a: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Move to the light switch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2. Move your hand to the light switch</a:t>
            </a:r>
            <a:endParaRPr lang="fa-IR" sz="1600" dirty="0">
              <a:solidFill>
                <a:schemeClr val="accent2"/>
              </a:solidFill>
              <a:latin typeface="Libre Caslon Text"/>
              <a:sym typeface="Libre Caslon Text"/>
            </a:endParaRP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3. Turn on the light switch</a:t>
            </a:r>
            <a:endParaRPr lang="fa-IR" sz="1600" dirty="0">
              <a:solidFill>
                <a:schemeClr val="accent2"/>
              </a:solidFill>
              <a:latin typeface="Libre Caslon Text"/>
              <a:sym typeface="Libre Caslon Text"/>
            </a:endParaRP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4. End</a:t>
            </a:r>
            <a:endParaRPr lang="en-US" sz="1800" dirty="0">
              <a:solidFill>
                <a:schemeClr val="accent2"/>
              </a:solidFill>
              <a:latin typeface="Libre Caslon Text"/>
              <a:sym typeface="Libre Caslon Text"/>
            </a:endParaRPr>
          </a:p>
        </p:txBody>
      </p:sp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891D8A38-94D3-FCA2-C38C-4A95B3090C71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2F17879B-A958-3B29-7CBF-59B774A6F1E7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EBE6F3FD-1B36-FEF0-A0A9-83F0D771533C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D22F49E7-F683-7B99-4547-6E4AC3F07CE8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77C4105D-8AAA-43EA-47D3-6D0A053E760D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E5EA42F7-1101-73AD-4116-0E4957A967E8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181289C9-4C24-54B1-8798-24C6565DDAB1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C99A2876-E032-55CF-97DF-82EE400843E3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>
          <a:extLst>
            <a:ext uri="{FF2B5EF4-FFF2-40B4-BE49-F238E27FC236}">
              <a16:creationId xmlns:a16="http://schemas.microsoft.com/office/drawing/2014/main" id="{DE2ECE38-6F28-B6BA-2F5A-5588A43335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>
            <a:extLst>
              <a:ext uri="{FF2B5EF4-FFF2-40B4-BE49-F238E27FC236}">
                <a16:creationId xmlns:a16="http://schemas.microsoft.com/office/drawing/2014/main" id="{42793162-457A-321B-0D55-768B0C9EABB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381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Ex. 2: </a:t>
            </a:r>
            <a:r>
              <a:rPr lang="en-US" sz="2000" dirty="0"/>
              <a:t>Phone call to mother</a:t>
            </a:r>
            <a:endParaRPr sz="2000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6FC06DF7-69D8-A370-F763-F45F0B21A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51" y="1105185"/>
            <a:ext cx="7704000" cy="3385039"/>
          </a:xfrm>
        </p:spPr>
        <p:txBody>
          <a:bodyPr/>
          <a:lstStyle/>
          <a:p>
            <a:pPr marL="152400" indent="0">
              <a:lnSpc>
                <a:spcPct val="150000"/>
              </a:lnSpc>
              <a:buNone/>
            </a:pPr>
            <a:r>
              <a:rPr lang="en" sz="1800" dirty="0">
                <a:solidFill>
                  <a:schemeClr val="dk1"/>
                </a:solidFill>
                <a:latin typeface="Libre Caslon Text"/>
                <a:sym typeface="Libre Caslon Text"/>
              </a:rPr>
              <a:t>Ans.:   </a:t>
            </a:r>
            <a:r>
              <a:rPr lang="en" sz="1400" dirty="0">
                <a:solidFill>
                  <a:schemeClr val="dk1"/>
                </a:solidFill>
                <a:latin typeface="Libre Caslon Text"/>
                <a:sym typeface="Libre Caslon Text"/>
              </a:rPr>
              <a:t> </a:t>
            </a:r>
            <a:r>
              <a:rPr lang="en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1. </a:t>
            </a: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Pick up the phone</a:t>
            </a:r>
            <a:endParaRPr lang="fa-IR" sz="1400" dirty="0">
              <a:solidFill>
                <a:schemeClr val="accent2"/>
              </a:solidFill>
              <a:latin typeface="Libre Caslon Text"/>
              <a:sym typeface="Libre Caslon Text"/>
            </a:endParaRP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2. Select the dialing method	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	2.a: By her saved number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	2.b: By inserting her phone number manually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	2.c: On favorite number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	2.d: On recent call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	2.e: Using call tab in massages</a:t>
            </a:r>
            <a:endParaRPr lang="fa-IR" sz="1400" dirty="0">
              <a:solidFill>
                <a:schemeClr val="accent2"/>
              </a:solidFill>
              <a:latin typeface="Libre Caslon Text"/>
              <a:sym typeface="Libre Caslon Text"/>
            </a:endParaRPr>
          </a:p>
          <a:p>
            <a:pPr marL="152400" indent="0">
              <a:lnSpc>
                <a:spcPct val="150000"/>
              </a:lnSpc>
              <a:buNone/>
            </a:pPr>
            <a:r>
              <a:rPr lang="fa-IR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</a:t>
            </a: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3: Talk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400" dirty="0">
                <a:solidFill>
                  <a:schemeClr val="accent2"/>
                </a:solidFill>
                <a:latin typeface="Libre Caslon Text"/>
                <a:sym typeface="Libre Caslon Text"/>
              </a:rPr>
              <a:t>	4: End</a:t>
            </a:r>
          </a:p>
        </p:txBody>
      </p:sp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CD8E4046-E8BB-75DB-DB6B-5E08D9208B45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EE2D2AB0-7277-8CE4-F284-E8085EE6CF36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F3D93078-63B1-C4BD-CAAD-901945C39CAF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C5B5BF85-CFFE-4275-83C5-8B72B5477E40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93F23EED-2BD3-4080-81AB-9E962965CB18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44A2D1B7-7BD0-922D-2693-0FC653DCC73D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1FCA804C-21D2-CFFF-E069-C62703579D20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98C8702B-BF6E-82D2-1961-AC89251C55D2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33260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>
          <a:extLst>
            <a:ext uri="{FF2B5EF4-FFF2-40B4-BE49-F238E27FC236}">
              <a16:creationId xmlns:a16="http://schemas.microsoft.com/office/drawing/2014/main" id="{9BF6DC9A-A532-C18E-7DF5-93362B7123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89" name="Google Shape;389;p38">
                <a:extLst>
                  <a:ext uri="{FF2B5EF4-FFF2-40B4-BE49-F238E27FC236}">
                    <a16:creationId xmlns:a16="http://schemas.microsoft.com/office/drawing/2014/main" id="{F7310B38-D23F-F7DB-7571-1F9B34B40BF1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853812" y="445025"/>
                <a:ext cx="7704000" cy="572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lvl="0"/>
                <a:r>
                  <a:rPr lang="en" sz="2000" dirty="0"/>
                  <a:t>Ex. 3: </a:t>
                </a:r>
                <a:r>
                  <a:rPr lang="en-US" sz="2000" dirty="0"/>
                  <a:t>Do Shoulder Presses (3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sz="2000" dirty="0"/>
                  <a:t>12)</a:t>
                </a:r>
                <a:endParaRPr sz="2000" dirty="0"/>
              </a:p>
            </p:txBody>
          </p:sp>
        </mc:Choice>
        <mc:Fallback xmlns="">
          <p:sp>
            <p:nvSpPr>
              <p:cNvPr id="389" name="Google Shape;389;p38">
                <a:extLst>
                  <a:ext uri="{FF2B5EF4-FFF2-40B4-BE49-F238E27FC236}">
                    <a16:creationId xmlns:a16="http://schemas.microsoft.com/office/drawing/2014/main" id="{F7310B38-D23F-F7DB-7571-1F9B34B40BF1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53812" y="445025"/>
                <a:ext cx="7704000" cy="572700"/>
              </a:xfrm>
              <a:prstGeom prst="rect">
                <a:avLst/>
              </a:prstGeom>
              <a:blipFill>
                <a:blip r:embed="rId3"/>
                <a:stretch>
                  <a:fillRect l="-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3AF13B59-88DD-9074-61BB-C9023FEC0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51" y="1105185"/>
            <a:ext cx="7704000" cy="3385039"/>
          </a:xfrm>
        </p:spPr>
        <p:txBody>
          <a:bodyPr/>
          <a:lstStyle/>
          <a:p>
            <a:pPr marL="152400" indent="0">
              <a:buNone/>
            </a:pPr>
            <a:r>
              <a:rPr lang="en" sz="1800" dirty="0">
                <a:solidFill>
                  <a:schemeClr val="dk1"/>
                </a:solidFill>
                <a:latin typeface="Libre Caslon Text"/>
                <a:sym typeface="Libre Caslon Text"/>
              </a:rPr>
              <a:t>Ans.:   </a:t>
            </a:r>
            <a:r>
              <a:rPr lang="en" sz="1400" dirty="0">
                <a:solidFill>
                  <a:schemeClr val="dk1"/>
                </a:solidFill>
                <a:latin typeface="Libre Caslon Text"/>
                <a:sym typeface="Libre Caslon Text"/>
              </a:rPr>
              <a:t> </a:t>
            </a:r>
            <a:r>
              <a:rPr lang="en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1. Select Weight / Bar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2. If select bar:		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2.a: Adjust the bar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2.b: Stand up behind the bar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    else: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2.a: Select the weight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2.b: Stand up behind the weight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3. Do shoulder press until 12 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4. Relax 30 second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5. Number of sets + 1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6. If it was your third set:</a:t>
            </a:r>
            <a:endParaRPr lang="fa-IR" sz="1600" dirty="0">
              <a:solidFill>
                <a:schemeClr val="accent2"/>
              </a:solidFill>
              <a:latin typeface="Libre Caslon Text"/>
              <a:sym typeface="Libre Caslon Text"/>
            </a:endParaRPr>
          </a:p>
          <a:p>
            <a:pPr marL="152400" indent="0">
              <a:buNone/>
            </a:pPr>
            <a:r>
              <a:rPr lang="fa-IR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</a:t>
            </a: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6.a: End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    else:	</a:t>
            </a:r>
          </a:p>
          <a:p>
            <a:pPr marL="152400" indent="0"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6.a: Go to step 3</a:t>
            </a:r>
          </a:p>
        </p:txBody>
      </p:sp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2DED50B4-2201-273B-0AAC-90F81EA3A1B5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CB45D2A6-06DB-8843-2D42-E7B847F965CB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91B2E630-9C1E-0913-3B18-6395DDE0B858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12CDECDC-BEC0-580A-A81C-113E421E6725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A4286973-D958-92BD-1B89-459735700998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6FA18D17-8D88-9C45-2BCD-522CD7EA713E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8EEFF3B9-5A72-EDE1-47DC-2F24822CE4D1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A656A313-059B-3AAE-E8BB-507238C55E83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4950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>
          <a:extLst>
            <a:ext uri="{FF2B5EF4-FFF2-40B4-BE49-F238E27FC236}">
              <a16:creationId xmlns:a16="http://schemas.microsoft.com/office/drawing/2014/main" id="{6599E4AA-6E00-BFB0-0C4D-5240C2E28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>
            <a:extLst>
              <a:ext uri="{FF2B5EF4-FFF2-40B4-BE49-F238E27FC236}">
                <a16:creationId xmlns:a16="http://schemas.microsoft.com/office/drawing/2014/main" id="{3FD3357E-2F90-E44B-A5FA-E162015ADB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381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Ex. 4: </a:t>
            </a:r>
            <a:r>
              <a:rPr lang="en-US" sz="2000" dirty="0"/>
              <a:t>Calculate the circumference and area of ​​a rectangle</a:t>
            </a:r>
            <a:endParaRPr sz="2000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D20F5467-B67A-B7F9-2DEB-9CDFD5317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51" y="1105185"/>
            <a:ext cx="7704000" cy="3385039"/>
          </a:xfrm>
        </p:spPr>
        <p:txBody>
          <a:bodyPr/>
          <a:lstStyle/>
          <a:p>
            <a:pPr marL="152400" indent="0">
              <a:lnSpc>
                <a:spcPct val="150000"/>
              </a:lnSpc>
              <a:buNone/>
            </a:pPr>
            <a:r>
              <a:rPr lang="en" sz="1800" dirty="0">
                <a:solidFill>
                  <a:schemeClr val="dk1"/>
                </a:solidFill>
                <a:latin typeface="Libre Caslon Text"/>
                <a:sym typeface="Libre Caslon Text"/>
              </a:rPr>
              <a:t>Ans.:   </a:t>
            </a:r>
            <a:r>
              <a:rPr lang="en" sz="1400" dirty="0">
                <a:solidFill>
                  <a:schemeClr val="dk1"/>
                </a:solidFill>
                <a:latin typeface="Libre Caslon Text"/>
                <a:sym typeface="Libre Caslon Text"/>
              </a:rPr>
              <a:t> </a:t>
            </a:r>
            <a:r>
              <a:rPr lang="en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1. </a:t>
            </a: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Input the (L) and (W) of the rectangle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2. Calculate the circumference using:	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</a:t>
            </a:r>
            <a:r>
              <a:rPr lang="en-US" sz="1600" dirty="0"/>
              <a:t>circumference=2×(L+W)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3. Calculate the area using:	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</a:t>
            </a:r>
            <a:r>
              <a:rPr lang="en-US" sz="1600" dirty="0"/>
              <a:t>area= (L × W)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3. Output the values of circumference and area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4. End</a:t>
            </a:r>
          </a:p>
        </p:txBody>
      </p:sp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9FAB504D-9A26-AB01-542B-E73B3C9A3EB8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54F4FDED-3659-5B4D-F30B-6F3645990B4D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E91BB735-B18C-E9E8-4FC9-D8DC8F78DEC0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75AACD69-335B-D77C-7573-2A065DF033D2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8D712842-C400-86A4-AAD1-D3C7EED3653E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E6BACD48-503B-8E41-B8E7-16CE60DC4168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7313DAF2-539F-6900-7040-1A578CDA192E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C61259BB-9E39-8107-F598-5A8E89846D11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3">
            <a:extLst>
              <a:ext uri="{FF2B5EF4-FFF2-40B4-BE49-F238E27FC236}">
                <a16:creationId xmlns:a16="http://schemas.microsoft.com/office/drawing/2014/main" id="{D0DC3E38-10CD-323C-FD48-D5AC5751A7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1289187"/>
            <a:ext cx="251274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length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(L): Length of the rectangle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width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(W): Width of the rectangle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6CA994DA-A4A5-4A97-9F04-350396825B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2136672"/>
            <a:ext cx="2873297" cy="1092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circumference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perimeter of the rectangle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area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The area of the rectangle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25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>
          <a:extLst>
            <a:ext uri="{FF2B5EF4-FFF2-40B4-BE49-F238E27FC236}">
              <a16:creationId xmlns:a16="http://schemas.microsoft.com/office/drawing/2014/main" id="{59B4CA54-5153-A58B-0ED8-AF8ECF6DF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8">
            <a:extLst>
              <a:ext uri="{FF2B5EF4-FFF2-40B4-BE49-F238E27FC236}">
                <a16:creationId xmlns:a16="http://schemas.microsoft.com/office/drawing/2014/main" id="{2F6C9D56-93A4-AB13-E460-B428511AAA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3812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2000" dirty="0"/>
              <a:t>Ex. 5: </a:t>
            </a:r>
            <a:r>
              <a:rPr lang="en-US" sz="2000" dirty="0"/>
              <a:t>Check if a number A is divisible by another number B</a:t>
            </a:r>
            <a:endParaRPr sz="2000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B6D935E-537B-BA63-8ECE-B96B06383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3551" y="1105185"/>
            <a:ext cx="7704000" cy="3385039"/>
          </a:xfrm>
        </p:spPr>
        <p:txBody>
          <a:bodyPr/>
          <a:lstStyle/>
          <a:p>
            <a:pPr marL="152400" indent="0">
              <a:lnSpc>
                <a:spcPct val="150000"/>
              </a:lnSpc>
              <a:buNone/>
            </a:pPr>
            <a:r>
              <a:rPr lang="en" sz="1800" dirty="0">
                <a:solidFill>
                  <a:schemeClr val="dk1"/>
                </a:solidFill>
                <a:latin typeface="Libre Caslon Text"/>
                <a:sym typeface="Libre Caslon Text"/>
              </a:rPr>
              <a:t>Ans.:   </a:t>
            </a:r>
            <a:r>
              <a:rPr lang="en" sz="1400" dirty="0">
                <a:solidFill>
                  <a:schemeClr val="dk1"/>
                </a:solidFill>
                <a:latin typeface="Libre Caslon Text"/>
                <a:sym typeface="Libre Caslon Text"/>
              </a:rPr>
              <a:t> </a:t>
            </a:r>
            <a:r>
              <a:rPr lang="en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1. </a:t>
            </a: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Input (A) and (B) 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2. If the reminder of A divided by B is zero 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</a:t>
            </a:r>
            <a:r>
              <a:rPr lang="en-US" sz="1600" dirty="0"/>
              <a:t>2.a: Yes, A is divisible by B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     Else: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	2.a: No		</a:t>
            </a:r>
          </a:p>
          <a:p>
            <a:pPr marL="152400" indent="0">
              <a:lnSpc>
                <a:spcPct val="150000"/>
              </a:lnSpc>
              <a:buNone/>
            </a:pPr>
            <a:r>
              <a:rPr lang="en-US" sz="1600" dirty="0">
                <a:solidFill>
                  <a:schemeClr val="accent2"/>
                </a:solidFill>
                <a:latin typeface="Libre Caslon Text"/>
                <a:sym typeface="Libre Caslon Text"/>
              </a:rPr>
              <a:t>	4. End</a:t>
            </a:r>
          </a:p>
        </p:txBody>
      </p:sp>
      <p:sp>
        <p:nvSpPr>
          <p:cNvPr id="28" name="Google Shape;766;p50">
            <a:extLst>
              <a:ext uri="{FF2B5EF4-FFF2-40B4-BE49-F238E27FC236}">
                <a16:creationId xmlns:a16="http://schemas.microsoft.com/office/drawing/2014/main" id="{1A928A75-44EF-8DAD-A18C-1D017BB768ED}"/>
              </a:ext>
            </a:extLst>
          </p:cNvPr>
          <p:cNvSpPr/>
          <p:nvPr/>
        </p:nvSpPr>
        <p:spPr>
          <a:xfrm>
            <a:off x="739788" y="1105185"/>
            <a:ext cx="287525" cy="431300"/>
          </a:xfrm>
          <a:custGeom>
            <a:avLst/>
            <a:gdLst/>
            <a:ahLst/>
            <a:cxnLst/>
            <a:rect l="l" t="t" r="r" b="b"/>
            <a:pathLst>
              <a:path w="11501" h="17252" extrusionOk="0">
                <a:moveTo>
                  <a:pt x="3966" y="4891"/>
                </a:moveTo>
                <a:cubicBezTo>
                  <a:pt x="4363" y="4891"/>
                  <a:pt x="4759" y="5287"/>
                  <a:pt x="4759" y="5752"/>
                </a:cubicBezTo>
                <a:lnTo>
                  <a:pt x="4759" y="6545"/>
                </a:lnTo>
                <a:lnTo>
                  <a:pt x="3966" y="6545"/>
                </a:lnTo>
                <a:cubicBezTo>
                  <a:pt x="3501" y="6545"/>
                  <a:pt x="3104" y="6212"/>
                  <a:pt x="3104" y="5752"/>
                </a:cubicBezTo>
                <a:cubicBezTo>
                  <a:pt x="3104" y="5287"/>
                  <a:pt x="3501" y="4891"/>
                  <a:pt x="3966" y="4891"/>
                </a:cubicBezTo>
                <a:close/>
                <a:moveTo>
                  <a:pt x="7931" y="4891"/>
                </a:moveTo>
                <a:cubicBezTo>
                  <a:pt x="8391" y="4891"/>
                  <a:pt x="8788" y="5287"/>
                  <a:pt x="8788" y="5752"/>
                </a:cubicBezTo>
                <a:cubicBezTo>
                  <a:pt x="8788" y="6212"/>
                  <a:pt x="8391" y="6545"/>
                  <a:pt x="7931" y="6545"/>
                </a:cubicBezTo>
                <a:lnTo>
                  <a:pt x="7138" y="6545"/>
                </a:lnTo>
                <a:lnTo>
                  <a:pt x="7138" y="5752"/>
                </a:lnTo>
                <a:cubicBezTo>
                  <a:pt x="7138" y="5287"/>
                  <a:pt x="7466" y="4891"/>
                  <a:pt x="7931" y="4891"/>
                </a:cubicBezTo>
                <a:close/>
                <a:moveTo>
                  <a:pt x="5817" y="529"/>
                </a:moveTo>
                <a:cubicBezTo>
                  <a:pt x="8656" y="598"/>
                  <a:pt x="10971" y="2908"/>
                  <a:pt x="10971" y="5752"/>
                </a:cubicBezTo>
                <a:cubicBezTo>
                  <a:pt x="10971" y="6873"/>
                  <a:pt x="10575" y="7931"/>
                  <a:pt x="9914" y="8856"/>
                </a:cubicBezTo>
                <a:cubicBezTo>
                  <a:pt x="8989" y="10114"/>
                  <a:pt x="8460" y="11568"/>
                  <a:pt x="8391" y="13085"/>
                </a:cubicBezTo>
                <a:lnTo>
                  <a:pt x="7138" y="13085"/>
                </a:lnTo>
                <a:lnTo>
                  <a:pt x="7138" y="7074"/>
                </a:lnTo>
                <a:lnTo>
                  <a:pt x="7931" y="7074"/>
                </a:lnTo>
                <a:cubicBezTo>
                  <a:pt x="8656" y="7074"/>
                  <a:pt x="9253" y="6545"/>
                  <a:pt x="9317" y="5752"/>
                </a:cubicBezTo>
                <a:cubicBezTo>
                  <a:pt x="9317" y="5023"/>
                  <a:pt x="8656" y="4362"/>
                  <a:pt x="7931" y="4362"/>
                </a:cubicBezTo>
                <a:cubicBezTo>
                  <a:pt x="7138" y="4362"/>
                  <a:pt x="6610" y="5023"/>
                  <a:pt x="6610" y="5752"/>
                </a:cubicBezTo>
                <a:lnTo>
                  <a:pt x="6610" y="6545"/>
                </a:lnTo>
                <a:lnTo>
                  <a:pt x="5288" y="6545"/>
                </a:lnTo>
                <a:lnTo>
                  <a:pt x="5288" y="5752"/>
                </a:lnTo>
                <a:cubicBezTo>
                  <a:pt x="5288" y="5023"/>
                  <a:pt x="4690" y="4362"/>
                  <a:pt x="3966" y="4362"/>
                </a:cubicBezTo>
                <a:cubicBezTo>
                  <a:pt x="3173" y="4362"/>
                  <a:pt x="2576" y="5023"/>
                  <a:pt x="2576" y="5752"/>
                </a:cubicBezTo>
                <a:cubicBezTo>
                  <a:pt x="2576" y="6545"/>
                  <a:pt x="3237" y="7074"/>
                  <a:pt x="3966" y="7074"/>
                </a:cubicBezTo>
                <a:lnTo>
                  <a:pt x="4759" y="7074"/>
                </a:lnTo>
                <a:lnTo>
                  <a:pt x="4759" y="9189"/>
                </a:lnTo>
                <a:cubicBezTo>
                  <a:pt x="4759" y="9384"/>
                  <a:pt x="4891" y="9453"/>
                  <a:pt x="5024" y="9453"/>
                </a:cubicBezTo>
                <a:cubicBezTo>
                  <a:pt x="5156" y="9453"/>
                  <a:pt x="5288" y="9384"/>
                  <a:pt x="5288" y="9189"/>
                </a:cubicBezTo>
                <a:lnTo>
                  <a:pt x="5288" y="7074"/>
                </a:lnTo>
                <a:lnTo>
                  <a:pt x="6610" y="7074"/>
                </a:lnTo>
                <a:lnTo>
                  <a:pt x="6610" y="13085"/>
                </a:lnTo>
                <a:lnTo>
                  <a:pt x="5288" y="13085"/>
                </a:lnTo>
                <a:lnTo>
                  <a:pt x="5288" y="10511"/>
                </a:lnTo>
                <a:cubicBezTo>
                  <a:pt x="5288" y="10378"/>
                  <a:pt x="5156" y="10246"/>
                  <a:pt x="5024" y="10246"/>
                </a:cubicBezTo>
                <a:cubicBezTo>
                  <a:pt x="4891" y="10246"/>
                  <a:pt x="4759" y="10378"/>
                  <a:pt x="4759" y="10511"/>
                </a:cubicBezTo>
                <a:lnTo>
                  <a:pt x="4759" y="13085"/>
                </a:lnTo>
                <a:lnTo>
                  <a:pt x="3104" y="13085"/>
                </a:lnTo>
                <a:cubicBezTo>
                  <a:pt x="3041" y="11568"/>
                  <a:pt x="2512" y="10114"/>
                  <a:pt x="1587" y="8856"/>
                </a:cubicBezTo>
                <a:cubicBezTo>
                  <a:pt x="926" y="7931"/>
                  <a:pt x="530" y="6810"/>
                  <a:pt x="593" y="5684"/>
                </a:cubicBezTo>
                <a:cubicBezTo>
                  <a:pt x="593" y="2844"/>
                  <a:pt x="2909" y="529"/>
                  <a:pt x="5748" y="529"/>
                </a:cubicBezTo>
                <a:close/>
                <a:moveTo>
                  <a:pt x="5748" y="13614"/>
                </a:moveTo>
                <a:lnTo>
                  <a:pt x="3834" y="14143"/>
                </a:lnTo>
                <a:lnTo>
                  <a:pt x="3834" y="13614"/>
                </a:lnTo>
                <a:close/>
                <a:moveTo>
                  <a:pt x="7667" y="13746"/>
                </a:moveTo>
                <a:lnTo>
                  <a:pt x="7667" y="14275"/>
                </a:lnTo>
                <a:lnTo>
                  <a:pt x="3834" y="15200"/>
                </a:lnTo>
                <a:lnTo>
                  <a:pt x="3834" y="14671"/>
                </a:lnTo>
                <a:lnTo>
                  <a:pt x="7667" y="13746"/>
                </a:lnTo>
                <a:close/>
                <a:moveTo>
                  <a:pt x="7667" y="14804"/>
                </a:moveTo>
                <a:lnTo>
                  <a:pt x="7667" y="15332"/>
                </a:lnTo>
                <a:lnTo>
                  <a:pt x="3966" y="16257"/>
                </a:lnTo>
                <a:cubicBezTo>
                  <a:pt x="3897" y="16194"/>
                  <a:pt x="3834" y="16062"/>
                  <a:pt x="3834" y="15930"/>
                </a:cubicBezTo>
                <a:lnTo>
                  <a:pt x="3834" y="15797"/>
                </a:lnTo>
                <a:lnTo>
                  <a:pt x="7667" y="14804"/>
                </a:lnTo>
                <a:close/>
                <a:moveTo>
                  <a:pt x="7667" y="15930"/>
                </a:moveTo>
                <a:cubicBezTo>
                  <a:pt x="7667" y="16390"/>
                  <a:pt x="7270" y="16723"/>
                  <a:pt x="6874" y="16723"/>
                </a:cubicBezTo>
                <a:lnTo>
                  <a:pt x="4426" y="16723"/>
                </a:lnTo>
                <a:lnTo>
                  <a:pt x="7667" y="15930"/>
                </a:lnTo>
                <a:close/>
                <a:moveTo>
                  <a:pt x="5817" y="0"/>
                </a:moveTo>
                <a:cubicBezTo>
                  <a:pt x="4294" y="0"/>
                  <a:pt x="2840" y="529"/>
                  <a:pt x="1783" y="1655"/>
                </a:cubicBezTo>
                <a:cubicBezTo>
                  <a:pt x="662" y="2712"/>
                  <a:pt x="64" y="4098"/>
                  <a:pt x="1" y="5620"/>
                </a:cubicBezTo>
                <a:cubicBezTo>
                  <a:pt x="1" y="6942"/>
                  <a:pt x="397" y="8131"/>
                  <a:pt x="1190" y="9120"/>
                </a:cubicBezTo>
                <a:cubicBezTo>
                  <a:pt x="2116" y="10378"/>
                  <a:pt x="2576" y="11832"/>
                  <a:pt x="2576" y="13350"/>
                </a:cubicBezTo>
                <a:cubicBezTo>
                  <a:pt x="2576" y="13551"/>
                  <a:pt x="2708" y="13614"/>
                  <a:pt x="2840" y="13614"/>
                </a:cubicBezTo>
                <a:lnTo>
                  <a:pt x="3305" y="13614"/>
                </a:lnTo>
                <a:lnTo>
                  <a:pt x="3305" y="15930"/>
                </a:lnTo>
                <a:cubicBezTo>
                  <a:pt x="3305" y="16654"/>
                  <a:pt x="3897" y="17251"/>
                  <a:pt x="4690" y="17251"/>
                </a:cubicBezTo>
                <a:lnTo>
                  <a:pt x="6874" y="17251"/>
                </a:lnTo>
                <a:cubicBezTo>
                  <a:pt x="7598" y="17251"/>
                  <a:pt x="8196" y="16654"/>
                  <a:pt x="8196" y="15930"/>
                </a:cubicBezTo>
                <a:lnTo>
                  <a:pt x="8196" y="13614"/>
                </a:lnTo>
                <a:lnTo>
                  <a:pt x="8656" y="13614"/>
                </a:lnTo>
                <a:cubicBezTo>
                  <a:pt x="8788" y="13614"/>
                  <a:pt x="8920" y="13551"/>
                  <a:pt x="8920" y="13350"/>
                </a:cubicBezTo>
                <a:cubicBezTo>
                  <a:pt x="8920" y="11832"/>
                  <a:pt x="9449" y="10378"/>
                  <a:pt x="10374" y="9189"/>
                </a:cubicBezTo>
                <a:cubicBezTo>
                  <a:pt x="11104" y="8195"/>
                  <a:pt x="11500" y="7005"/>
                  <a:pt x="11500" y="5752"/>
                </a:cubicBezTo>
                <a:cubicBezTo>
                  <a:pt x="11500" y="4230"/>
                  <a:pt x="10903" y="2776"/>
                  <a:pt x="9845" y="1718"/>
                </a:cubicBezTo>
                <a:cubicBezTo>
                  <a:pt x="8788" y="661"/>
                  <a:pt x="7334" y="0"/>
                  <a:pt x="58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797;p50">
            <a:extLst>
              <a:ext uri="{FF2B5EF4-FFF2-40B4-BE49-F238E27FC236}">
                <a16:creationId xmlns:a16="http://schemas.microsoft.com/office/drawing/2014/main" id="{B5204546-1471-E6E0-6708-9514412BB1C1}"/>
              </a:ext>
            </a:extLst>
          </p:cNvPr>
          <p:cNvSpPr/>
          <p:nvPr/>
        </p:nvSpPr>
        <p:spPr>
          <a:xfrm>
            <a:off x="7992825" y="4105174"/>
            <a:ext cx="431175" cy="385050"/>
          </a:xfrm>
          <a:custGeom>
            <a:avLst/>
            <a:gdLst/>
            <a:ahLst/>
            <a:cxnLst/>
            <a:rect l="l" t="t" r="r" b="b"/>
            <a:pathLst>
              <a:path w="17247" h="15402" extrusionOk="0">
                <a:moveTo>
                  <a:pt x="8063" y="530"/>
                </a:moveTo>
                <a:cubicBezTo>
                  <a:pt x="8592" y="530"/>
                  <a:pt x="9052" y="995"/>
                  <a:pt x="9052" y="1523"/>
                </a:cubicBezTo>
                <a:lnTo>
                  <a:pt x="9052" y="4495"/>
                </a:lnTo>
                <a:cubicBezTo>
                  <a:pt x="9052" y="4891"/>
                  <a:pt x="9385" y="5224"/>
                  <a:pt x="9845" y="5224"/>
                </a:cubicBezTo>
                <a:lnTo>
                  <a:pt x="10638" y="5224"/>
                </a:lnTo>
                <a:cubicBezTo>
                  <a:pt x="10902" y="5224"/>
                  <a:pt x="11166" y="5357"/>
                  <a:pt x="11431" y="5552"/>
                </a:cubicBezTo>
                <a:lnTo>
                  <a:pt x="12425" y="6282"/>
                </a:lnTo>
                <a:cubicBezTo>
                  <a:pt x="12689" y="6546"/>
                  <a:pt x="13086" y="6678"/>
                  <a:pt x="13546" y="6678"/>
                </a:cubicBezTo>
                <a:lnTo>
                  <a:pt x="13810" y="6678"/>
                </a:lnTo>
                <a:lnTo>
                  <a:pt x="13810" y="8063"/>
                </a:lnTo>
                <a:cubicBezTo>
                  <a:pt x="13810" y="8196"/>
                  <a:pt x="13942" y="8328"/>
                  <a:pt x="14074" y="8328"/>
                </a:cubicBezTo>
                <a:cubicBezTo>
                  <a:pt x="14206" y="8328"/>
                  <a:pt x="14339" y="8196"/>
                  <a:pt x="14339" y="8063"/>
                </a:cubicBezTo>
                <a:lnTo>
                  <a:pt x="14339" y="5949"/>
                </a:lnTo>
                <a:cubicBezTo>
                  <a:pt x="14339" y="5753"/>
                  <a:pt x="14540" y="5621"/>
                  <a:pt x="14735" y="5621"/>
                </a:cubicBezTo>
                <a:lnTo>
                  <a:pt x="16321" y="5621"/>
                </a:lnTo>
                <a:cubicBezTo>
                  <a:pt x="16522" y="5621"/>
                  <a:pt x="16718" y="5753"/>
                  <a:pt x="16718" y="5949"/>
                </a:cubicBezTo>
                <a:lnTo>
                  <a:pt x="16718" y="13816"/>
                </a:lnTo>
                <a:cubicBezTo>
                  <a:pt x="16718" y="14011"/>
                  <a:pt x="16522" y="14143"/>
                  <a:pt x="16321" y="14143"/>
                </a:cubicBezTo>
                <a:lnTo>
                  <a:pt x="14735" y="14143"/>
                </a:lnTo>
                <a:cubicBezTo>
                  <a:pt x="14540" y="14143"/>
                  <a:pt x="14339" y="14011"/>
                  <a:pt x="14339" y="13816"/>
                </a:cubicBezTo>
                <a:lnTo>
                  <a:pt x="14339" y="12954"/>
                </a:lnTo>
                <a:lnTo>
                  <a:pt x="14339" y="9322"/>
                </a:lnTo>
                <a:cubicBezTo>
                  <a:pt x="14339" y="9190"/>
                  <a:pt x="14206" y="9057"/>
                  <a:pt x="14074" y="9057"/>
                </a:cubicBezTo>
                <a:cubicBezTo>
                  <a:pt x="13942" y="9057"/>
                  <a:pt x="13810" y="9190"/>
                  <a:pt x="13810" y="9322"/>
                </a:cubicBezTo>
                <a:lnTo>
                  <a:pt x="13810" y="12758"/>
                </a:lnTo>
                <a:lnTo>
                  <a:pt x="12092" y="13350"/>
                </a:lnTo>
                <a:cubicBezTo>
                  <a:pt x="11827" y="13419"/>
                  <a:pt x="11632" y="13551"/>
                  <a:pt x="11500" y="13747"/>
                </a:cubicBezTo>
                <a:lnTo>
                  <a:pt x="10839" y="14609"/>
                </a:lnTo>
                <a:cubicBezTo>
                  <a:pt x="10770" y="14804"/>
                  <a:pt x="10574" y="14873"/>
                  <a:pt x="10373" y="14873"/>
                </a:cubicBezTo>
                <a:lnTo>
                  <a:pt x="3040" y="14873"/>
                </a:lnTo>
                <a:cubicBezTo>
                  <a:pt x="2443" y="14873"/>
                  <a:pt x="1983" y="14476"/>
                  <a:pt x="1983" y="13948"/>
                </a:cubicBezTo>
                <a:cubicBezTo>
                  <a:pt x="1983" y="13350"/>
                  <a:pt x="2443" y="12890"/>
                  <a:pt x="2972" y="12890"/>
                </a:cubicBezTo>
                <a:lnTo>
                  <a:pt x="3500" y="12890"/>
                </a:lnTo>
                <a:cubicBezTo>
                  <a:pt x="3701" y="12890"/>
                  <a:pt x="3833" y="12758"/>
                  <a:pt x="3833" y="12626"/>
                </a:cubicBezTo>
                <a:cubicBezTo>
                  <a:pt x="3833" y="12494"/>
                  <a:pt x="3701" y="12362"/>
                  <a:pt x="3500" y="12362"/>
                </a:cubicBezTo>
                <a:lnTo>
                  <a:pt x="2311" y="12362"/>
                </a:lnTo>
                <a:cubicBezTo>
                  <a:pt x="1719" y="12362"/>
                  <a:pt x="1253" y="11896"/>
                  <a:pt x="1253" y="11368"/>
                </a:cubicBezTo>
                <a:cubicBezTo>
                  <a:pt x="1253" y="10776"/>
                  <a:pt x="1719" y="10310"/>
                  <a:pt x="2247" y="10310"/>
                </a:cubicBezTo>
                <a:lnTo>
                  <a:pt x="3173" y="10310"/>
                </a:lnTo>
                <a:cubicBezTo>
                  <a:pt x="3305" y="10310"/>
                  <a:pt x="3437" y="10247"/>
                  <a:pt x="3437" y="10046"/>
                </a:cubicBezTo>
                <a:cubicBezTo>
                  <a:pt x="3437" y="9914"/>
                  <a:pt x="3305" y="9782"/>
                  <a:pt x="3173" y="9782"/>
                </a:cubicBezTo>
                <a:lnTo>
                  <a:pt x="1587" y="9782"/>
                </a:lnTo>
                <a:cubicBezTo>
                  <a:pt x="989" y="9782"/>
                  <a:pt x="529" y="9385"/>
                  <a:pt x="529" y="8856"/>
                </a:cubicBezTo>
                <a:cubicBezTo>
                  <a:pt x="529" y="8264"/>
                  <a:pt x="989" y="7799"/>
                  <a:pt x="1518" y="7799"/>
                </a:cubicBezTo>
                <a:lnTo>
                  <a:pt x="2776" y="7799"/>
                </a:lnTo>
                <a:cubicBezTo>
                  <a:pt x="2972" y="7799"/>
                  <a:pt x="3040" y="7667"/>
                  <a:pt x="3104" y="7535"/>
                </a:cubicBezTo>
                <a:cubicBezTo>
                  <a:pt x="3104" y="7403"/>
                  <a:pt x="2972" y="7270"/>
                  <a:pt x="2776" y="7270"/>
                </a:cubicBezTo>
                <a:lnTo>
                  <a:pt x="1914" y="7270"/>
                </a:lnTo>
                <a:cubicBezTo>
                  <a:pt x="1386" y="7270"/>
                  <a:pt x="926" y="6810"/>
                  <a:pt x="926" y="6282"/>
                </a:cubicBezTo>
                <a:cubicBezTo>
                  <a:pt x="857" y="5684"/>
                  <a:pt x="1322" y="5224"/>
                  <a:pt x="1914" y="5224"/>
                </a:cubicBezTo>
                <a:lnTo>
                  <a:pt x="6276" y="5224"/>
                </a:lnTo>
                <a:cubicBezTo>
                  <a:pt x="6741" y="5224"/>
                  <a:pt x="7069" y="4891"/>
                  <a:pt x="7069" y="4431"/>
                </a:cubicBezTo>
                <a:lnTo>
                  <a:pt x="7069" y="1523"/>
                </a:lnTo>
                <a:cubicBezTo>
                  <a:pt x="7069" y="995"/>
                  <a:pt x="7534" y="530"/>
                  <a:pt x="8063" y="530"/>
                </a:cubicBezTo>
                <a:close/>
                <a:moveTo>
                  <a:pt x="8063" y="1"/>
                </a:moveTo>
                <a:cubicBezTo>
                  <a:pt x="7201" y="1"/>
                  <a:pt x="6540" y="662"/>
                  <a:pt x="6540" y="1523"/>
                </a:cubicBezTo>
                <a:lnTo>
                  <a:pt x="6540" y="4431"/>
                </a:lnTo>
                <a:cubicBezTo>
                  <a:pt x="6540" y="4563"/>
                  <a:pt x="6408" y="4696"/>
                  <a:pt x="6276" y="4696"/>
                </a:cubicBezTo>
                <a:lnTo>
                  <a:pt x="1914" y="4696"/>
                </a:lnTo>
                <a:cubicBezTo>
                  <a:pt x="1058" y="4696"/>
                  <a:pt x="328" y="5420"/>
                  <a:pt x="328" y="6282"/>
                </a:cubicBezTo>
                <a:cubicBezTo>
                  <a:pt x="328" y="6678"/>
                  <a:pt x="529" y="7138"/>
                  <a:pt x="857" y="7403"/>
                </a:cubicBezTo>
                <a:cubicBezTo>
                  <a:pt x="328" y="7667"/>
                  <a:pt x="0" y="8196"/>
                  <a:pt x="0" y="8793"/>
                </a:cubicBezTo>
                <a:cubicBezTo>
                  <a:pt x="0" y="9517"/>
                  <a:pt x="460" y="10115"/>
                  <a:pt x="1121" y="10310"/>
                </a:cubicBezTo>
                <a:cubicBezTo>
                  <a:pt x="857" y="10575"/>
                  <a:pt x="725" y="10908"/>
                  <a:pt x="725" y="11368"/>
                </a:cubicBezTo>
                <a:cubicBezTo>
                  <a:pt x="725" y="12029"/>
                  <a:pt x="1190" y="12626"/>
                  <a:pt x="1851" y="12822"/>
                </a:cubicBezTo>
                <a:cubicBezTo>
                  <a:pt x="1587" y="13086"/>
                  <a:pt x="1454" y="13483"/>
                  <a:pt x="1454" y="13879"/>
                </a:cubicBezTo>
                <a:cubicBezTo>
                  <a:pt x="1454" y="14741"/>
                  <a:pt x="2115" y="15402"/>
                  <a:pt x="2972" y="15402"/>
                </a:cubicBezTo>
                <a:lnTo>
                  <a:pt x="10373" y="15402"/>
                </a:lnTo>
                <a:cubicBezTo>
                  <a:pt x="10707" y="15402"/>
                  <a:pt x="11103" y="15270"/>
                  <a:pt x="11299" y="14936"/>
                </a:cubicBezTo>
                <a:lnTo>
                  <a:pt x="11960" y="14080"/>
                </a:lnTo>
                <a:cubicBezTo>
                  <a:pt x="12028" y="14011"/>
                  <a:pt x="12160" y="13879"/>
                  <a:pt x="12224" y="13879"/>
                </a:cubicBezTo>
                <a:lnTo>
                  <a:pt x="13810" y="13350"/>
                </a:lnTo>
                <a:lnTo>
                  <a:pt x="13810" y="13816"/>
                </a:lnTo>
                <a:cubicBezTo>
                  <a:pt x="13810" y="14276"/>
                  <a:pt x="14206" y="14672"/>
                  <a:pt x="14735" y="14672"/>
                </a:cubicBezTo>
                <a:lnTo>
                  <a:pt x="16321" y="14672"/>
                </a:lnTo>
                <a:cubicBezTo>
                  <a:pt x="16850" y="14672"/>
                  <a:pt x="17247" y="14276"/>
                  <a:pt x="17247" y="13816"/>
                </a:cubicBezTo>
                <a:lnTo>
                  <a:pt x="17247" y="5949"/>
                </a:lnTo>
                <a:cubicBezTo>
                  <a:pt x="17247" y="5489"/>
                  <a:pt x="16850" y="5092"/>
                  <a:pt x="16321" y="5092"/>
                </a:cubicBezTo>
                <a:lnTo>
                  <a:pt x="14735" y="5092"/>
                </a:lnTo>
                <a:cubicBezTo>
                  <a:pt x="14206" y="5092"/>
                  <a:pt x="13810" y="5489"/>
                  <a:pt x="13810" y="5949"/>
                </a:cubicBezTo>
                <a:lnTo>
                  <a:pt x="13810" y="6150"/>
                </a:lnTo>
                <a:lnTo>
                  <a:pt x="13546" y="6150"/>
                </a:lnTo>
                <a:cubicBezTo>
                  <a:pt x="13218" y="6150"/>
                  <a:pt x="12953" y="6081"/>
                  <a:pt x="12753" y="5885"/>
                </a:cubicBezTo>
                <a:lnTo>
                  <a:pt x="11764" y="5092"/>
                </a:lnTo>
                <a:cubicBezTo>
                  <a:pt x="11431" y="4828"/>
                  <a:pt x="11034" y="4696"/>
                  <a:pt x="10638" y="4696"/>
                </a:cubicBezTo>
                <a:lnTo>
                  <a:pt x="9845" y="4696"/>
                </a:lnTo>
                <a:cubicBezTo>
                  <a:pt x="9713" y="4696"/>
                  <a:pt x="9649" y="4627"/>
                  <a:pt x="9649" y="4495"/>
                </a:cubicBezTo>
                <a:lnTo>
                  <a:pt x="9649" y="1523"/>
                </a:lnTo>
                <a:cubicBezTo>
                  <a:pt x="9649" y="662"/>
                  <a:pt x="8920" y="1"/>
                  <a:pt x="806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767;p50">
            <a:extLst>
              <a:ext uri="{FF2B5EF4-FFF2-40B4-BE49-F238E27FC236}">
                <a16:creationId xmlns:a16="http://schemas.microsoft.com/office/drawing/2014/main" id="{5C0E3ECB-0D74-0971-CA06-1883D4F37222}"/>
              </a:ext>
            </a:extLst>
          </p:cNvPr>
          <p:cNvGrpSpPr/>
          <p:nvPr/>
        </p:nvGrpSpPr>
        <p:grpSpPr>
          <a:xfrm>
            <a:off x="465516" y="412105"/>
            <a:ext cx="432900" cy="432900"/>
            <a:chOff x="3213575" y="3979375"/>
            <a:chExt cx="432900" cy="432900"/>
          </a:xfrm>
        </p:grpSpPr>
        <p:sp>
          <p:nvSpPr>
            <p:cNvPr id="31" name="Google Shape;768;p50">
              <a:extLst>
                <a:ext uri="{FF2B5EF4-FFF2-40B4-BE49-F238E27FC236}">
                  <a16:creationId xmlns:a16="http://schemas.microsoft.com/office/drawing/2014/main" id="{D5F42B9A-EB8A-50E3-AF11-BC9581B37ED6}"/>
                </a:ext>
              </a:extLst>
            </p:cNvPr>
            <p:cNvSpPr/>
            <p:nvPr/>
          </p:nvSpPr>
          <p:spPr>
            <a:xfrm>
              <a:off x="3469725" y="4025625"/>
              <a:ext cx="104050" cy="135500"/>
            </a:xfrm>
            <a:custGeom>
              <a:avLst/>
              <a:gdLst/>
              <a:ahLst/>
              <a:cxnLst/>
              <a:rect l="l" t="t" r="r" b="b"/>
              <a:pathLst>
                <a:path w="4162" h="5420" extrusionOk="0">
                  <a:moveTo>
                    <a:pt x="2046" y="1"/>
                  </a:moveTo>
                  <a:cubicBezTo>
                    <a:pt x="926" y="1"/>
                    <a:pt x="0" y="926"/>
                    <a:pt x="0" y="2116"/>
                  </a:cubicBezTo>
                  <a:cubicBezTo>
                    <a:pt x="0" y="2248"/>
                    <a:pt x="133" y="2380"/>
                    <a:pt x="265" y="2380"/>
                  </a:cubicBezTo>
                  <a:cubicBezTo>
                    <a:pt x="397" y="2380"/>
                    <a:pt x="529" y="2248"/>
                    <a:pt x="529" y="2116"/>
                  </a:cubicBezTo>
                  <a:cubicBezTo>
                    <a:pt x="529" y="1259"/>
                    <a:pt x="1190" y="530"/>
                    <a:pt x="2046" y="530"/>
                  </a:cubicBezTo>
                  <a:cubicBezTo>
                    <a:pt x="2908" y="530"/>
                    <a:pt x="3633" y="1259"/>
                    <a:pt x="3633" y="2116"/>
                  </a:cubicBezTo>
                  <a:cubicBezTo>
                    <a:pt x="3633" y="2909"/>
                    <a:pt x="2908" y="3638"/>
                    <a:pt x="2046" y="3638"/>
                  </a:cubicBezTo>
                  <a:cubicBezTo>
                    <a:pt x="1914" y="3638"/>
                    <a:pt x="1782" y="3770"/>
                    <a:pt x="1782" y="3903"/>
                  </a:cubicBezTo>
                  <a:lnTo>
                    <a:pt x="1782" y="5092"/>
                  </a:lnTo>
                  <a:cubicBezTo>
                    <a:pt x="1782" y="5288"/>
                    <a:pt x="1914" y="5420"/>
                    <a:pt x="2046" y="5420"/>
                  </a:cubicBezTo>
                  <a:cubicBezTo>
                    <a:pt x="2247" y="5420"/>
                    <a:pt x="2311" y="5288"/>
                    <a:pt x="2311" y="5092"/>
                  </a:cubicBezTo>
                  <a:lnTo>
                    <a:pt x="2311" y="4167"/>
                  </a:lnTo>
                  <a:cubicBezTo>
                    <a:pt x="3368" y="4035"/>
                    <a:pt x="4161" y="3173"/>
                    <a:pt x="4161" y="2116"/>
                  </a:cubicBezTo>
                  <a:cubicBezTo>
                    <a:pt x="4161" y="926"/>
                    <a:pt x="3236" y="1"/>
                    <a:pt x="2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69;p50">
              <a:extLst>
                <a:ext uri="{FF2B5EF4-FFF2-40B4-BE49-F238E27FC236}">
                  <a16:creationId xmlns:a16="http://schemas.microsoft.com/office/drawing/2014/main" id="{3B2809A5-EF81-6F39-31C1-DC8EDCE2DE99}"/>
                </a:ext>
              </a:extLst>
            </p:cNvPr>
            <p:cNvSpPr/>
            <p:nvPr/>
          </p:nvSpPr>
          <p:spPr>
            <a:xfrm>
              <a:off x="3512675" y="4177625"/>
              <a:ext cx="18125" cy="18275"/>
            </a:xfrm>
            <a:custGeom>
              <a:avLst/>
              <a:gdLst/>
              <a:ahLst/>
              <a:cxnLst/>
              <a:rect l="l" t="t" r="r" b="b"/>
              <a:pathLst>
                <a:path w="725" h="731" extrusionOk="0">
                  <a:moveTo>
                    <a:pt x="328" y="1"/>
                  </a:moveTo>
                  <a:cubicBezTo>
                    <a:pt x="133" y="1"/>
                    <a:pt x="1" y="202"/>
                    <a:pt x="1" y="397"/>
                  </a:cubicBezTo>
                  <a:cubicBezTo>
                    <a:pt x="1" y="598"/>
                    <a:pt x="133" y="730"/>
                    <a:pt x="328" y="730"/>
                  </a:cubicBezTo>
                  <a:cubicBezTo>
                    <a:pt x="529" y="730"/>
                    <a:pt x="725" y="598"/>
                    <a:pt x="725" y="397"/>
                  </a:cubicBezTo>
                  <a:cubicBezTo>
                    <a:pt x="725" y="202"/>
                    <a:pt x="529" y="1"/>
                    <a:pt x="3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70;p50">
              <a:extLst>
                <a:ext uri="{FF2B5EF4-FFF2-40B4-BE49-F238E27FC236}">
                  <a16:creationId xmlns:a16="http://schemas.microsoft.com/office/drawing/2014/main" id="{DE6CE52A-8F72-E627-FF57-E05E86A5F482}"/>
                </a:ext>
              </a:extLst>
            </p:cNvPr>
            <p:cNvSpPr/>
            <p:nvPr/>
          </p:nvSpPr>
          <p:spPr>
            <a:xfrm>
              <a:off x="328467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25" y="0"/>
                  </a:moveTo>
                  <a:cubicBezTo>
                    <a:pt x="328" y="0"/>
                    <a:pt x="1" y="265"/>
                    <a:pt x="1" y="730"/>
                  </a:cubicBezTo>
                  <a:cubicBezTo>
                    <a:pt x="1" y="1126"/>
                    <a:pt x="328" y="1454"/>
                    <a:pt x="725" y="1454"/>
                  </a:cubicBezTo>
                  <a:cubicBezTo>
                    <a:pt x="1121" y="1454"/>
                    <a:pt x="1455" y="1126"/>
                    <a:pt x="1455" y="730"/>
                  </a:cubicBezTo>
                  <a:cubicBezTo>
                    <a:pt x="1455" y="265"/>
                    <a:pt x="1121" y="0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71;p50">
              <a:extLst>
                <a:ext uri="{FF2B5EF4-FFF2-40B4-BE49-F238E27FC236}">
                  <a16:creationId xmlns:a16="http://schemas.microsoft.com/office/drawing/2014/main" id="{37DCDE5A-3AA6-6B6F-E2DD-973F2BAB7E0B}"/>
                </a:ext>
              </a:extLst>
            </p:cNvPr>
            <p:cNvSpPr/>
            <p:nvPr/>
          </p:nvSpPr>
          <p:spPr>
            <a:xfrm>
              <a:off x="3339125" y="4223900"/>
              <a:ext cx="36375" cy="36375"/>
            </a:xfrm>
            <a:custGeom>
              <a:avLst/>
              <a:gdLst/>
              <a:ahLst/>
              <a:cxnLst/>
              <a:rect l="l" t="t" r="r" b="b"/>
              <a:pathLst>
                <a:path w="1455" h="1455" extrusionOk="0">
                  <a:moveTo>
                    <a:pt x="730" y="0"/>
                  </a:moveTo>
                  <a:cubicBezTo>
                    <a:pt x="334" y="0"/>
                    <a:pt x="1" y="265"/>
                    <a:pt x="1" y="730"/>
                  </a:cubicBezTo>
                  <a:cubicBezTo>
                    <a:pt x="1" y="1126"/>
                    <a:pt x="334" y="1454"/>
                    <a:pt x="730" y="1454"/>
                  </a:cubicBezTo>
                  <a:cubicBezTo>
                    <a:pt x="1127" y="1454"/>
                    <a:pt x="1455" y="1126"/>
                    <a:pt x="1455" y="730"/>
                  </a:cubicBezTo>
                  <a:cubicBezTo>
                    <a:pt x="1455" y="265"/>
                    <a:pt x="1127" y="0"/>
                    <a:pt x="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72;p50">
              <a:extLst>
                <a:ext uri="{FF2B5EF4-FFF2-40B4-BE49-F238E27FC236}">
                  <a16:creationId xmlns:a16="http://schemas.microsoft.com/office/drawing/2014/main" id="{04245B17-7374-7191-06E6-2552FDE7547C}"/>
                </a:ext>
              </a:extLst>
            </p:cNvPr>
            <p:cNvSpPr/>
            <p:nvPr/>
          </p:nvSpPr>
          <p:spPr>
            <a:xfrm>
              <a:off x="3213575" y="3979375"/>
              <a:ext cx="432900" cy="432900"/>
            </a:xfrm>
            <a:custGeom>
              <a:avLst/>
              <a:gdLst/>
              <a:ahLst/>
              <a:cxnLst/>
              <a:rect l="l" t="t" r="r" b="b"/>
              <a:pathLst>
                <a:path w="17316" h="17316" extrusionOk="0">
                  <a:moveTo>
                    <a:pt x="11965" y="598"/>
                  </a:moveTo>
                  <a:cubicBezTo>
                    <a:pt x="14608" y="598"/>
                    <a:pt x="16723" y="2713"/>
                    <a:pt x="16786" y="5356"/>
                  </a:cubicBezTo>
                  <a:cubicBezTo>
                    <a:pt x="16786" y="6609"/>
                    <a:pt x="16258" y="7867"/>
                    <a:pt x="15401" y="8793"/>
                  </a:cubicBezTo>
                  <a:cubicBezTo>
                    <a:pt x="14476" y="9718"/>
                    <a:pt x="13218" y="10178"/>
                    <a:pt x="11896" y="10178"/>
                  </a:cubicBezTo>
                  <a:lnTo>
                    <a:pt x="7799" y="10178"/>
                  </a:lnTo>
                  <a:cubicBezTo>
                    <a:pt x="7931" y="10114"/>
                    <a:pt x="8063" y="9982"/>
                    <a:pt x="8132" y="9850"/>
                  </a:cubicBezTo>
                  <a:cubicBezTo>
                    <a:pt x="8528" y="9453"/>
                    <a:pt x="8592" y="8856"/>
                    <a:pt x="8195" y="8460"/>
                  </a:cubicBezTo>
                  <a:cubicBezTo>
                    <a:pt x="7666" y="7735"/>
                    <a:pt x="7270" y="6873"/>
                    <a:pt x="7206" y="6017"/>
                  </a:cubicBezTo>
                  <a:cubicBezTo>
                    <a:pt x="7138" y="5885"/>
                    <a:pt x="7074" y="5753"/>
                    <a:pt x="6873" y="5753"/>
                  </a:cubicBezTo>
                  <a:cubicBezTo>
                    <a:pt x="6741" y="5753"/>
                    <a:pt x="6609" y="5948"/>
                    <a:pt x="6609" y="6080"/>
                  </a:cubicBezTo>
                  <a:cubicBezTo>
                    <a:pt x="6741" y="7074"/>
                    <a:pt x="7138" y="8000"/>
                    <a:pt x="7799" y="8793"/>
                  </a:cubicBezTo>
                  <a:cubicBezTo>
                    <a:pt x="7999" y="8988"/>
                    <a:pt x="7931" y="9321"/>
                    <a:pt x="7799" y="9517"/>
                  </a:cubicBezTo>
                  <a:cubicBezTo>
                    <a:pt x="7534" y="9718"/>
                    <a:pt x="7339" y="9913"/>
                    <a:pt x="7206" y="10046"/>
                  </a:cubicBezTo>
                  <a:cubicBezTo>
                    <a:pt x="7074" y="10178"/>
                    <a:pt x="7006" y="10379"/>
                    <a:pt x="7074" y="10511"/>
                  </a:cubicBezTo>
                  <a:cubicBezTo>
                    <a:pt x="7138" y="10643"/>
                    <a:pt x="7270" y="10775"/>
                    <a:pt x="7402" y="10775"/>
                  </a:cubicBezTo>
                  <a:lnTo>
                    <a:pt x="11896" y="10775"/>
                  </a:lnTo>
                  <a:cubicBezTo>
                    <a:pt x="12557" y="10775"/>
                    <a:pt x="13218" y="10643"/>
                    <a:pt x="13879" y="10379"/>
                  </a:cubicBezTo>
                  <a:lnTo>
                    <a:pt x="13879" y="10379"/>
                  </a:lnTo>
                  <a:cubicBezTo>
                    <a:pt x="13815" y="11833"/>
                    <a:pt x="13286" y="13218"/>
                    <a:pt x="12361" y="14344"/>
                  </a:cubicBezTo>
                  <a:cubicBezTo>
                    <a:pt x="11896" y="14873"/>
                    <a:pt x="11965" y="15666"/>
                    <a:pt x="12425" y="16126"/>
                  </a:cubicBezTo>
                  <a:cubicBezTo>
                    <a:pt x="12689" y="16390"/>
                    <a:pt x="12890" y="16591"/>
                    <a:pt x="13086" y="16723"/>
                  </a:cubicBezTo>
                  <a:lnTo>
                    <a:pt x="7270" y="16723"/>
                  </a:lnTo>
                  <a:cubicBezTo>
                    <a:pt x="5488" y="16723"/>
                    <a:pt x="3770" y="16062"/>
                    <a:pt x="2512" y="14740"/>
                  </a:cubicBezTo>
                  <a:cubicBezTo>
                    <a:pt x="1259" y="13482"/>
                    <a:pt x="598" y="11833"/>
                    <a:pt x="598" y="10046"/>
                  </a:cubicBezTo>
                  <a:cubicBezTo>
                    <a:pt x="598" y="6546"/>
                    <a:pt x="3437" y="3638"/>
                    <a:pt x="6942" y="3506"/>
                  </a:cubicBezTo>
                  <a:lnTo>
                    <a:pt x="6942" y="3506"/>
                  </a:lnTo>
                  <a:cubicBezTo>
                    <a:pt x="6810" y="3902"/>
                    <a:pt x="6678" y="4299"/>
                    <a:pt x="6609" y="4695"/>
                  </a:cubicBezTo>
                  <a:cubicBezTo>
                    <a:pt x="6609" y="4827"/>
                    <a:pt x="6741" y="5023"/>
                    <a:pt x="6873" y="5023"/>
                  </a:cubicBezTo>
                  <a:cubicBezTo>
                    <a:pt x="7074" y="5023"/>
                    <a:pt x="7138" y="4891"/>
                    <a:pt x="7206" y="4759"/>
                  </a:cubicBezTo>
                  <a:cubicBezTo>
                    <a:pt x="7339" y="3701"/>
                    <a:pt x="7799" y="2776"/>
                    <a:pt x="8592" y="1983"/>
                  </a:cubicBezTo>
                  <a:cubicBezTo>
                    <a:pt x="9453" y="1058"/>
                    <a:pt x="10706" y="598"/>
                    <a:pt x="11965" y="598"/>
                  </a:cubicBezTo>
                  <a:close/>
                  <a:moveTo>
                    <a:pt x="11965" y="0"/>
                  </a:moveTo>
                  <a:cubicBezTo>
                    <a:pt x="10574" y="0"/>
                    <a:pt x="9189" y="598"/>
                    <a:pt x="8195" y="1587"/>
                  </a:cubicBezTo>
                  <a:cubicBezTo>
                    <a:pt x="7799" y="1983"/>
                    <a:pt x="7471" y="2448"/>
                    <a:pt x="7206" y="2908"/>
                  </a:cubicBezTo>
                  <a:cubicBezTo>
                    <a:pt x="5287" y="2977"/>
                    <a:pt x="3506" y="3701"/>
                    <a:pt x="2184" y="5023"/>
                  </a:cubicBezTo>
                  <a:cubicBezTo>
                    <a:pt x="793" y="6413"/>
                    <a:pt x="69" y="8195"/>
                    <a:pt x="69" y="10046"/>
                  </a:cubicBezTo>
                  <a:cubicBezTo>
                    <a:pt x="0" y="11965"/>
                    <a:pt x="793" y="13815"/>
                    <a:pt x="2115" y="15137"/>
                  </a:cubicBezTo>
                  <a:cubicBezTo>
                    <a:pt x="3506" y="16522"/>
                    <a:pt x="5356" y="17315"/>
                    <a:pt x="7270" y="17315"/>
                  </a:cubicBezTo>
                  <a:lnTo>
                    <a:pt x="13350" y="17315"/>
                  </a:lnTo>
                  <a:cubicBezTo>
                    <a:pt x="13551" y="17315"/>
                    <a:pt x="13683" y="17183"/>
                    <a:pt x="13746" y="17051"/>
                  </a:cubicBezTo>
                  <a:cubicBezTo>
                    <a:pt x="13815" y="16855"/>
                    <a:pt x="13746" y="16654"/>
                    <a:pt x="13614" y="16522"/>
                  </a:cubicBezTo>
                  <a:cubicBezTo>
                    <a:pt x="13419" y="16390"/>
                    <a:pt x="13154" y="16062"/>
                    <a:pt x="12821" y="15729"/>
                  </a:cubicBezTo>
                  <a:cubicBezTo>
                    <a:pt x="12557" y="15465"/>
                    <a:pt x="12493" y="15005"/>
                    <a:pt x="12758" y="14672"/>
                  </a:cubicBezTo>
                  <a:cubicBezTo>
                    <a:pt x="13815" y="13419"/>
                    <a:pt x="14407" y="11764"/>
                    <a:pt x="14407" y="10178"/>
                  </a:cubicBezTo>
                  <a:cubicBezTo>
                    <a:pt x="14873" y="9913"/>
                    <a:pt x="15332" y="9586"/>
                    <a:pt x="15729" y="9120"/>
                  </a:cubicBezTo>
                  <a:cubicBezTo>
                    <a:pt x="16786" y="8132"/>
                    <a:pt x="17315" y="6810"/>
                    <a:pt x="17315" y="5356"/>
                  </a:cubicBezTo>
                  <a:cubicBezTo>
                    <a:pt x="17315" y="3966"/>
                    <a:pt x="16723" y="2580"/>
                    <a:pt x="15729" y="1587"/>
                  </a:cubicBezTo>
                  <a:cubicBezTo>
                    <a:pt x="14740" y="598"/>
                    <a:pt x="13419" y="0"/>
                    <a:pt x="119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" name="Rectangle 3">
            <a:extLst>
              <a:ext uri="{FF2B5EF4-FFF2-40B4-BE49-F238E27FC236}">
                <a16:creationId xmlns:a16="http://schemas.microsoft.com/office/drawing/2014/main" id="{D5AB9C30-76DE-5A30-6496-FB406910A0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1289187"/>
            <a:ext cx="251274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Number 1: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Number 2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B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AD9F6DAB-6B09-DC1B-180A-2CA825954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703" y="2452143"/>
            <a:ext cx="28732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Outputs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Print yes or no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564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  <p:bldP spid="26" grpId="0" uiExpand="1" build="p"/>
      <p:bldP spid="28" grpId="0" animBg="1"/>
      <p:bldP spid="29" grpId="0" animBg="1"/>
      <p:bldP spid="5" grpId="0"/>
      <p:bldP spid="6" grpId="0"/>
    </p:bldLst>
  </p:timing>
</p:sld>
</file>

<file path=ppt/theme/theme1.xml><?xml version="1.0" encoding="utf-8"?>
<a:theme xmlns:a="http://schemas.openxmlformats.org/drawingml/2006/main" name="Emerald Green Palette Pitch Deck by Slidesgo">
  <a:themeElements>
    <a:clrScheme name="Simple Light">
      <a:dk1>
        <a:srgbClr val="C49B4B"/>
      </a:dk1>
      <a:lt1>
        <a:srgbClr val="F2EEE5"/>
      </a:lt1>
      <a:dk2>
        <a:srgbClr val="094446"/>
      </a:dk2>
      <a:lt2>
        <a:srgbClr val="EADDC4"/>
      </a:lt2>
      <a:accent1>
        <a:srgbClr val="D9BE8C"/>
      </a:accent1>
      <a:accent2>
        <a:srgbClr val="FEFEFD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C49B4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876</Words>
  <Application>Microsoft Office PowerPoint</Application>
  <PresentationFormat>On-screen Show (16:9)</PresentationFormat>
  <Paragraphs>98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Albert Sans</vt:lpstr>
      <vt:lpstr>Nunito Light</vt:lpstr>
      <vt:lpstr>Bebas Neue</vt:lpstr>
      <vt:lpstr>Arial Unicode MS</vt:lpstr>
      <vt:lpstr>Libre Caslon Text</vt:lpstr>
      <vt:lpstr>Cambria Math</vt:lpstr>
      <vt:lpstr>Arial</vt:lpstr>
      <vt:lpstr>Emerald Green Palette Pitch Deck by Slidesgo</vt:lpstr>
      <vt:lpstr>Algorithms</vt:lpstr>
      <vt:lpstr>What is an algorithm?</vt:lpstr>
      <vt:lpstr>Features of an algorithm</vt:lpstr>
      <vt:lpstr>Algorithms</vt:lpstr>
      <vt:lpstr>Ex. 1: Turn on the light </vt:lpstr>
      <vt:lpstr>Ex. 2: Phone call to mother</vt:lpstr>
      <vt:lpstr>Ex. 3: Do Shoulder Presses (3×12)</vt:lpstr>
      <vt:lpstr>Ex. 4: Calculate the circumference and area of ​​a rectangle</vt:lpstr>
      <vt:lpstr>Ex. 5: Check if a number A is divisible by another number B</vt:lpstr>
      <vt:lpstr>Ex. 6: Factorial of 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niloufar kashefi</cp:lastModifiedBy>
  <cp:revision>15</cp:revision>
  <dcterms:modified xsi:type="dcterms:W3CDTF">2024-11-09T03:51:01Z</dcterms:modified>
</cp:coreProperties>
</file>